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85" r:id="rId1"/>
    <p:sldMasterId id="2147485540" r:id="rId2"/>
    <p:sldMasterId id="2147485568" r:id="rId3"/>
    <p:sldMasterId id="2147485616" r:id="rId4"/>
  </p:sldMasterIdLst>
  <p:notesMasterIdLst>
    <p:notesMasterId r:id="rId18"/>
  </p:notesMasterIdLst>
  <p:sldIdLst>
    <p:sldId id="402" r:id="rId5"/>
    <p:sldId id="413" r:id="rId6"/>
    <p:sldId id="409" r:id="rId7"/>
    <p:sldId id="410" r:id="rId8"/>
    <p:sldId id="388" r:id="rId9"/>
    <p:sldId id="408" r:id="rId10"/>
    <p:sldId id="407" r:id="rId11"/>
    <p:sldId id="411" r:id="rId12"/>
    <p:sldId id="406" r:id="rId13"/>
    <p:sldId id="412" r:id="rId14"/>
    <p:sldId id="404" r:id="rId15"/>
    <p:sldId id="405" r:id="rId16"/>
    <p:sldId id="398"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0E"/>
    <a:srgbClr val="1196A0"/>
    <a:srgbClr val="640DBA"/>
    <a:srgbClr val="663366"/>
    <a:srgbClr val="455560"/>
    <a:srgbClr val="303A3F"/>
    <a:srgbClr val="3D1C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1" autoAdjust="0"/>
    <p:restoredTop sz="75540" autoAdjust="0"/>
  </p:normalViewPr>
  <p:slideViewPr>
    <p:cSldViewPr snapToGrid="0" snapToObjects="1">
      <p:cViewPr varScale="1">
        <p:scale>
          <a:sx n="69" d="100"/>
          <a:sy n="69" d="100"/>
        </p:scale>
        <p:origin x="1884" y="60"/>
      </p:cViewPr>
      <p:guideLst>
        <p:guide orient="horz" pos="2160"/>
        <p:guide pos="2880"/>
      </p:guideLst>
    </p:cSldViewPr>
  </p:slideViewPr>
  <p:outlineViewPr>
    <p:cViewPr>
      <p:scale>
        <a:sx n="33" d="100"/>
        <a:sy n="33" d="100"/>
      </p:scale>
      <p:origin x="0" y="25672"/>
    </p:cViewPr>
  </p:outlin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8F9C5-21B3-4159-9725-8029CFF0DCAB}" type="datetimeFigureOut">
              <a:rPr lang="en-GB" smtClean="0"/>
              <a:pPr/>
              <a:t>07/03/2019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7AE79-E547-4843-AC44-019B3066357D}" type="slidenum">
              <a:rPr lang="en-GB" smtClean="0"/>
              <a:pPr/>
              <a:t>‹#›</a:t>
            </a:fld>
            <a:endParaRPr lang="en-GB"/>
          </a:p>
        </p:txBody>
      </p:sp>
    </p:spTree>
    <p:extLst>
      <p:ext uri="{BB962C8B-B14F-4D97-AF65-F5344CB8AC3E}">
        <p14:creationId xmlns:p14="http://schemas.microsoft.com/office/powerpoint/2010/main" val="75642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AE79-E547-4843-AC44-019B3066357D}" type="slidenum">
              <a:rPr lang="en-GB" smtClean="0"/>
              <a:pPr/>
              <a:t>1</a:t>
            </a:fld>
            <a:endParaRPr lang="en-GB"/>
          </a:p>
        </p:txBody>
      </p:sp>
    </p:spTree>
    <p:extLst>
      <p:ext uri="{BB962C8B-B14F-4D97-AF65-F5344CB8AC3E}">
        <p14:creationId xmlns:p14="http://schemas.microsoft.com/office/powerpoint/2010/main" val="307925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12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
        <p:nvSpPr>
          <p:cNvPr id="41987" name="Shape 125"/>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12985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AE79-E547-4843-AC44-019B3066357D}" type="slidenum">
              <a:rPr lang="en-GB" smtClean="0"/>
              <a:pPr/>
              <a:t>3</a:t>
            </a:fld>
            <a:endParaRPr lang="en-GB"/>
          </a:p>
        </p:txBody>
      </p:sp>
    </p:spTree>
    <p:extLst>
      <p:ext uri="{BB962C8B-B14F-4D97-AF65-F5344CB8AC3E}">
        <p14:creationId xmlns:p14="http://schemas.microsoft.com/office/powerpoint/2010/main" val="66648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AE79-E547-4843-AC44-019B3066357D}" type="slidenum">
              <a:rPr lang="en-GB" smtClean="0"/>
              <a:pPr/>
              <a:t>5</a:t>
            </a:fld>
            <a:endParaRPr lang="en-GB"/>
          </a:p>
        </p:txBody>
      </p:sp>
    </p:spTree>
    <p:extLst>
      <p:ext uri="{BB962C8B-B14F-4D97-AF65-F5344CB8AC3E}">
        <p14:creationId xmlns:p14="http://schemas.microsoft.com/office/powerpoint/2010/main" val="334711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AE79-E547-4843-AC44-019B3066357D}" type="slidenum">
              <a:rPr lang="en-GB" smtClean="0"/>
              <a:pPr/>
              <a:t>9</a:t>
            </a:fld>
            <a:endParaRPr lang="en-GB"/>
          </a:p>
        </p:txBody>
      </p:sp>
    </p:spTree>
    <p:extLst>
      <p:ext uri="{BB962C8B-B14F-4D97-AF65-F5344CB8AC3E}">
        <p14:creationId xmlns:p14="http://schemas.microsoft.com/office/powerpoint/2010/main" val="13233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7AE79-E547-4843-AC44-019B3066357D}" type="slidenum">
              <a:rPr lang="en-GB" smtClean="0"/>
              <a:pPr/>
              <a:t>12</a:t>
            </a:fld>
            <a:endParaRPr lang="en-GB"/>
          </a:p>
        </p:txBody>
      </p:sp>
    </p:spTree>
    <p:extLst>
      <p:ext uri="{BB962C8B-B14F-4D97-AF65-F5344CB8AC3E}">
        <p14:creationId xmlns:p14="http://schemas.microsoft.com/office/powerpoint/2010/main" val="1322440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d Title 0">
    <p:spTree>
      <p:nvGrpSpPr>
        <p:cNvPr id="1" name=""/>
        <p:cNvGrpSpPr/>
        <p:nvPr/>
      </p:nvGrpSpPr>
      <p:grpSpPr>
        <a:xfrm>
          <a:off x="0" y="0"/>
          <a:ext cx="0" cy="0"/>
          <a:chOff x="0" y="0"/>
          <a:chExt cx="0" cy="0"/>
        </a:xfrm>
      </p:grpSpPr>
      <p:sp>
        <p:nvSpPr>
          <p:cNvPr id="2" name="Title 1"/>
          <p:cNvSpPr>
            <a:spLocks noGrp="1"/>
          </p:cNvSpPr>
          <p:nvPr>
            <p:ph type="title"/>
          </p:nvPr>
        </p:nvSpPr>
        <p:spPr>
          <a:xfrm>
            <a:off x="720000" y="2340000"/>
            <a:ext cx="7560000" cy="216000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720000" y="5400000"/>
            <a:ext cx="5022016" cy="1080000"/>
          </a:xfrm>
        </p:spPr>
        <p:txBody>
          <a:bodyPr anchor="t" anchorCtr="0"/>
          <a:lstStyle>
            <a:lvl1pPr marL="0" indent="0">
              <a:buNone/>
              <a:defRPr/>
            </a:lvl1pPr>
            <a:lvl2pPr marL="288000" indent="-288000">
              <a:buFont typeface="Wingdings" charset="2"/>
              <a:buChar char="§"/>
              <a:defRPr/>
            </a:lvl2pPr>
            <a:lvl3pPr marL="534988" indent="-228600">
              <a:defRPr/>
            </a:lvl3pPr>
            <a:lvl4pPr marL="803275" indent="-242888">
              <a:tabLst/>
              <a:defRPr/>
            </a:lvl4pPr>
            <a:lvl5pPr marL="10795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1" hasCustomPrompt="1"/>
          </p:nvPr>
        </p:nvSpPr>
        <p:spPr>
          <a:xfrm>
            <a:off x="5859418" y="5400675"/>
            <a:ext cx="2420582" cy="1079500"/>
          </a:xfrm>
        </p:spPr>
        <p:txBody>
          <a:bodyPr anchor="t" anchorCtr="0"/>
          <a:lstStyle>
            <a:lvl1pPr algn="ctr">
              <a:defRPr/>
            </a:lvl1pPr>
          </a:lstStyle>
          <a:p>
            <a:r>
              <a:rPr lang="en-US" dirty="0" smtClean="0"/>
              <a:t>Optional third party logo here</a:t>
            </a:r>
            <a:endParaRPr lang="en-US" dirty="0"/>
          </a:p>
        </p:txBody>
      </p:sp>
      <p:pic>
        <p:nvPicPr>
          <p:cNvPr id="7" name="Picture 6"/>
          <p:cNvPicPr>
            <a:picLocks noChangeAspect="1"/>
          </p:cNvPicPr>
          <p:nvPr userDrawn="1"/>
        </p:nvPicPr>
        <p:blipFill>
          <a:blip r:embed="rId2"/>
          <a:stretch>
            <a:fillRect/>
          </a:stretch>
        </p:blipFill>
        <p:spPr>
          <a:xfrm>
            <a:off x="340976" y="345210"/>
            <a:ext cx="4508500" cy="1028700"/>
          </a:xfrm>
          <a:prstGeom prst="rect">
            <a:avLst/>
          </a:prstGeom>
        </p:spPr>
      </p:pic>
    </p:spTree>
    <p:extLst>
      <p:ext uri="{BB962C8B-B14F-4D97-AF65-F5344CB8AC3E}">
        <p14:creationId xmlns:p14="http://schemas.microsoft.com/office/powerpoint/2010/main" val="10965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ion STD 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GB" dirty="0" smtClean="0"/>
              <a:t>Click to edit Master title style</a:t>
            </a:r>
            <a:endParaRPr lang="en-US" dirty="0"/>
          </a:p>
        </p:txBody>
      </p:sp>
      <p:sp>
        <p:nvSpPr>
          <p:cNvPr id="4" name="Content Placeholder 3"/>
          <p:cNvSpPr>
            <a:spLocks noGrp="1"/>
          </p:cNvSpPr>
          <p:nvPr>
            <p:ph sz="quarter" idx="10"/>
          </p:nvPr>
        </p:nvSpPr>
        <p:spPr>
          <a:xfrm>
            <a:off x="720000" y="1980000"/>
            <a:ext cx="7559675" cy="3600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9499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ion Landscape Image - Centre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871662" y="4859337"/>
            <a:ext cx="3600000" cy="1620000"/>
          </a:xfrm>
        </p:spPr>
        <p:txBody>
          <a:bodyPr/>
          <a:lstStyle>
            <a:lvl1pPr marL="0" indent="0">
              <a:spcAft>
                <a:spcPts val="0"/>
              </a:spcAft>
              <a:buNone/>
              <a:defRPr sz="1300"/>
            </a:lvl1pPr>
            <a:lvl2pPr marL="0" indent="0">
              <a:spcAft>
                <a:spcPts val="0"/>
              </a:spcAft>
              <a:buNone/>
              <a:defRPr sz="1300"/>
            </a:lvl2pPr>
            <a:lvl3pPr marL="0" indent="0">
              <a:spcAft>
                <a:spcPts val="0"/>
              </a:spcAft>
              <a:buNone/>
              <a:defRPr sz="1300"/>
            </a:lvl3pPr>
            <a:lvl4pPr marL="0" indent="0">
              <a:spcAft>
                <a:spcPts val="0"/>
              </a:spcAft>
              <a:buNone/>
              <a:defRPr sz="1300"/>
            </a:lvl4pPr>
            <a:lvl5pPr marL="0" indent="0">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4"/>
          <p:cNvSpPr>
            <a:spLocks noGrp="1"/>
          </p:cNvSpPr>
          <p:nvPr>
            <p:ph type="pic" sz="quarter" idx="12"/>
          </p:nvPr>
        </p:nvSpPr>
        <p:spPr>
          <a:xfrm>
            <a:off x="1871663" y="900113"/>
            <a:ext cx="5400675" cy="3600450"/>
          </a:xfrm>
        </p:spPr>
        <p:txBody>
          <a:bodyPr/>
          <a:lstStyle>
            <a:lvl1pPr marL="0" indent="0" algn="ctr">
              <a:buNone/>
              <a:defRPr/>
            </a:lvl1pPr>
          </a:lstStyle>
          <a:p>
            <a:endParaRPr lang="en-US"/>
          </a:p>
        </p:txBody>
      </p:sp>
    </p:spTree>
    <p:extLst>
      <p:ext uri="{BB962C8B-B14F-4D97-AF65-F5344CB8AC3E}">
        <p14:creationId xmlns:p14="http://schemas.microsoft.com/office/powerpoint/2010/main" val="203924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ion Content 4-up">
    <p:spTree>
      <p:nvGrpSpPr>
        <p:cNvPr id="1" name=""/>
        <p:cNvGrpSpPr/>
        <p:nvPr/>
      </p:nvGrpSpPr>
      <p:grpSpPr>
        <a:xfrm>
          <a:off x="0" y="0"/>
          <a:ext cx="0" cy="0"/>
          <a:chOff x="0" y="0"/>
          <a:chExt cx="0" cy="0"/>
        </a:xfrm>
      </p:grpSpPr>
      <p:sp>
        <p:nvSpPr>
          <p:cNvPr id="10" name="Content Placeholder 2"/>
          <p:cNvSpPr>
            <a:spLocks noGrp="1"/>
          </p:cNvSpPr>
          <p:nvPr>
            <p:ph sz="quarter" idx="21"/>
          </p:nvPr>
        </p:nvSpPr>
        <p:spPr>
          <a:xfrm>
            <a:off x="773113" y="3583933"/>
            <a:ext cx="3600450" cy="2339975"/>
          </a:xfrm>
        </p:spPr>
        <p:txBody>
          <a:bodyPr>
            <a:normAutofit/>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2"/>
          <p:cNvSpPr>
            <a:spLocks noGrp="1"/>
          </p:cNvSpPr>
          <p:nvPr>
            <p:ph sz="quarter" idx="19"/>
          </p:nvPr>
        </p:nvSpPr>
        <p:spPr>
          <a:xfrm>
            <a:off x="4768850" y="900113"/>
            <a:ext cx="3600450" cy="2339975"/>
          </a:xfrm>
        </p:spPr>
        <p:txBody>
          <a:bodyPr>
            <a:normAutofit/>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2"/>
          <p:cNvSpPr>
            <a:spLocks noGrp="1"/>
          </p:cNvSpPr>
          <p:nvPr>
            <p:ph sz="quarter" idx="18"/>
          </p:nvPr>
        </p:nvSpPr>
        <p:spPr>
          <a:xfrm>
            <a:off x="4768850" y="3583933"/>
            <a:ext cx="3600450" cy="2339975"/>
          </a:xfrm>
        </p:spPr>
        <p:txBody>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3" name="Content Placeholder 2"/>
          <p:cNvSpPr>
            <a:spLocks noGrp="1"/>
          </p:cNvSpPr>
          <p:nvPr>
            <p:ph sz="quarter" idx="15"/>
          </p:nvPr>
        </p:nvSpPr>
        <p:spPr>
          <a:xfrm>
            <a:off x="773113" y="900113"/>
            <a:ext cx="3600450" cy="2339975"/>
          </a:xfrm>
        </p:spPr>
        <p:txBody>
          <a:bodyPr>
            <a:normAutofit/>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9035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ion Portrait Image Left">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190500" y="187325"/>
            <a:ext cx="4319588" cy="6480175"/>
          </a:xfrm>
        </p:spPr>
        <p:txBody>
          <a:bodyPr/>
          <a:lstStyle/>
          <a:p>
            <a:endParaRPr lang="en-US"/>
          </a:p>
        </p:txBody>
      </p:sp>
      <p:sp>
        <p:nvSpPr>
          <p:cNvPr id="8" name="Content Placeholder 2"/>
          <p:cNvSpPr>
            <a:spLocks noGrp="1"/>
          </p:cNvSpPr>
          <p:nvPr>
            <p:ph sz="quarter" idx="16"/>
          </p:nvPr>
        </p:nvSpPr>
        <p:spPr>
          <a:xfrm>
            <a:off x="4768850" y="900113"/>
            <a:ext cx="3600450" cy="2339975"/>
          </a:xfrm>
        </p:spPr>
        <p:txBody>
          <a:bodyPr anchor="b" anchorCtr="0">
            <a:normAutofit/>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2"/>
          <p:cNvSpPr>
            <a:spLocks noGrp="1"/>
          </p:cNvSpPr>
          <p:nvPr>
            <p:ph sz="quarter" idx="18"/>
          </p:nvPr>
        </p:nvSpPr>
        <p:spPr>
          <a:xfrm>
            <a:off x="4768850" y="3583933"/>
            <a:ext cx="3600450" cy="2339975"/>
          </a:xfrm>
        </p:spPr>
        <p:txBody>
          <a:bodyPr>
            <a:normAutofit/>
          </a:bodyPr>
          <a:lstStyle>
            <a:lvl1pPr marL="0" indent="0">
              <a:lnSpc>
                <a:spcPts val="1700"/>
              </a:lnSpc>
              <a:spcAft>
                <a:spcPts val="0"/>
              </a:spcAft>
              <a:buNone/>
              <a:defRPr sz="1300"/>
            </a:lvl1pPr>
            <a:lvl2pPr marL="180000" indent="-180000">
              <a:lnSpc>
                <a:spcPts val="1700"/>
              </a:lnSpc>
              <a:spcAft>
                <a:spcPts val="0"/>
              </a:spcAft>
              <a:buFont typeface="Wingdings" charset="2"/>
              <a:buChar char="§"/>
              <a:defRPr sz="1300"/>
            </a:lvl2pPr>
            <a:lvl3pPr marL="0" indent="0">
              <a:lnSpc>
                <a:spcPts val="1700"/>
              </a:lnSpc>
              <a:spcAft>
                <a:spcPts val="0"/>
              </a:spcAft>
              <a:buNone/>
              <a:defRPr sz="1300"/>
            </a:lvl3pPr>
            <a:lvl4pPr marL="0" indent="0">
              <a:lnSpc>
                <a:spcPts val="1700"/>
              </a:lnSpc>
              <a:spcAft>
                <a:spcPts val="0"/>
              </a:spcAft>
              <a:buNone/>
              <a:defRPr sz="1300"/>
            </a:lvl4pPr>
            <a:lvl5pPr marL="0" indent="0">
              <a:lnSpc>
                <a:spcPts val="1700"/>
              </a:lnSpc>
              <a:spcAft>
                <a:spcPts val="0"/>
              </a:spcAft>
              <a:buNone/>
              <a:defRPr sz="13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47300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ion Single image - Full p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tIns="2520000"/>
          <a:lstStyle>
            <a:lvl1pPr marL="0" indent="0" algn="ctr">
              <a:buFontTx/>
              <a:buNone/>
              <a:defRPr/>
            </a:lvl1pPr>
          </a:lstStyle>
          <a:p>
            <a:pPr lvl="0"/>
            <a:endParaRPr lang="en-US" noProof="0"/>
          </a:p>
        </p:txBody>
      </p:sp>
    </p:spTree>
    <p:extLst>
      <p:ext uri="{BB962C8B-B14F-4D97-AF65-F5344CB8AC3E}">
        <p14:creationId xmlns:p14="http://schemas.microsoft.com/office/powerpoint/2010/main" val="386827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int Title 0">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64067" y="322118"/>
            <a:ext cx="4508500" cy="1028700"/>
          </a:xfrm>
          <a:prstGeom prst="rect">
            <a:avLst/>
          </a:prstGeom>
        </p:spPr>
      </p:pic>
      <p:sp>
        <p:nvSpPr>
          <p:cNvPr id="7" name="Text Placeholder 3"/>
          <p:cNvSpPr>
            <a:spLocks noGrp="1"/>
          </p:cNvSpPr>
          <p:nvPr>
            <p:ph type="body" sz="quarter" idx="10"/>
          </p:nvPr>
        </p:nvSpPr>
        <p:spPr>
          <a:xfrm>
            <a:off x="720000" y="5400000"/>
            <a:ext cx="5022016" cy="1080000"/>
          </a:xfrm>
        </p:spPr>
        <p:txBody>
          <a:bodyPr anchor="t" anchorCtr="0"/>
          <a:lstStyle>
            <a:lvl1pPr marL="0" indent="0">
              <a:buNone/>
              <a:defRPr>
                <a:solidFill>
                  <a:srgbClr val="455560"/>
                </a:solidFill>
              </a:defRPr>
            </a:lvl1pPr>
            <a:lvl2pPr marL="288000" indent="-288000">
              <a:buFont typeface="Wingdings" charset="2"/>
              <a:buChar char="§"/>
              <a:defRPr>
                <a:solidFill>
                  <a:srgbClr val="455560"/>
                </a:solidFill>
              </a:defRPr>
            </a:lvl2pPr>
            <a:lvl3pPr marL="534988" indent="-228600">
              <a:defRPr>
                <a:solidFill>
                  <a:srgbClr val="455560"/>
                </a:solidFill>
              </a:defRPr>
            </a:lvl3pPr>
            <a:lvl4pPr marL="803275" indent="-242888">
              <a:tabLst/>
              <a:defRPr>
                <a:solidFill>
                  <a:srgbClr val="455560"/>
                </a:solidFill>
              </a:defRPr>
            </a:lvl4pPr>
            <a:lvl5pPr marL="1079500" indent="-228600">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Picture Placeholder 5"/>
          <p:cNvSpPr>
            <a:spLocks noGrp="1"/>
          </p:cNvSpPr>
          <p:nvPr>
            <p:ph type="pic" sz="quarter" idx="12" hasCustomPrompt="1"/>
          </p:nvPr>
        </p:nvSpPr>
        <p:spPr>
          <a:xfrm>
            <a:off x="5859418" y="5400675"/>
            <a:ext cx="2420582" cy="1079500"/>
          </a:xfrm>
        </p:spPr>
        <p:txBody>
          <a:bodyPr anchor="t" anchorCtr="0"/>
          <a:lstStyle>
            <a:lvl1pPr algn="ctr">
              <a:defRPr>
                <a:solidFill>
                  <a:srgbClr val="455560"/>
                </a:solidFill>
              </a:defRPr>
            </a:lvl1pPr>
          </a:lstStyle>
          <a:p>
            <a:r>
              <a:rPr lang="en-US" dirty="0" smtClean="0"/>
              <a:t>Optional third party logo here</a:t>
            </a:r>
            <a:endParaRPr lang="en-US" dirty="0"/>
          </a:p>
        </p:txBody>
      </p:sp>
      <p:sp>
        <p:nvSpPr>
          <p:cNvPr id="6" name="Title 5"/>
          <p:cNvSpPr>
            <a:spLocks noGrp="1"/>
          </p:cNvSpPr>
          <p:nvPr>
            <p:ph type="title"/>
          </p:nvPr>
        </p:nvSpPr>
        <p:spPr>
          <a:xfrm>
            <a:off x="720000" y="2340000"/>
            <a:ext cx="7560000" cy="1080000"/>
          </a:xfrm>
        </p:spPr>
        <p:txBody>
          <a:bodyPr>
            <a:noAutofit/>
          </a:bodyPr>
          <a:lstStyle>
            <a:lvl1pPr>
              <a:defRPr>
                <a:solidFill>
                  <a:srgbClr val="455560"/>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412963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00" y="2340000"/>
            <a:ext cx="7560000" cy="2160000"/>
          </a:xfrm>
        </p:spPr>
        <p:txBody>
          <a:bodyPr/>
          <a:lstStyle>
            <a:lvl1pPr>
              <a:defRPr>
                <a:solidFill>
                  <a:srgbClr val="455560"/>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17368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nt STD 0">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lvl1pPr>
              <a:defRPr>
                <a:solidFill>
                  <a:srgbClr val="455560"/>
                </a:solidFill>
              </a:defRPr>
            </a:lvl1pPr>
            <a:lvl2pPr>
              <a:defRPr>
                <a:solidFill>
                  <a:srgbClr val="455560"/>
                </a:solidFill>
              </a:defRPr>
            </a:lvl2pPr>
            <a:lvl3pPr>
              <a:defRPr>
                <a:solidFill>
                  <a:srgbClr val="455560"/>
                </a:solidFill>
              </a:defRPr>
            </a:lvl3pPr>
            <a:lvl4pPr indent="0">
              <a:defRPr>
                <a:solidFill>
                  <a:srgbClr val="455560"/>
                </a:solidFill>
              </a:defRPr>
            </a:lvl4pPr>
            <a:lvl5pPr indent="0">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7"/>
          <p:cNvSpPr>
            <a:spLocks noGrp="1"/>
          </p:cNvSpPr>
          <p:nvPr>
            <p:ph type="title"/>
          </p:nvPr>
        </p:nvSpPr>
        <p:spPr/>
        <p:txBody>
          <a:bodyPr>
            <a:normAutofit/>
          </a:bodyPr>
          <a:lstStyle>
            <a:lvl1pPr>
              <a:lnSpc>
                <a:spcPct val="100000"/>
              </a:lnSpc>
              <a:defRPr sz="2800">
                <a:solidFill>
                  <a:srgbClr val="455560"/>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413792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nt Landscape Image - Centre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871662" y="4859337"/>
            <a:ext cx="3600000" cy="1620000"/>
          </a:xfrm>
        </p:spPr>
        <p:txBody>
          <a:bodyPr/>
          <a:lstStyle>
            <a:lvl1pPr marL="0" indent="0">
              <a:lnSpc>
                <a:spcPts val="1700"/>
              </a:lnSpc>
              <a:spcAft>
                <a:spcPts val="0"/>
              </a:spcAft>
              <a:buNone/>
              <a:defRPr sz="1300">
                <a:solidFill>
                  <a:srgbClr val="455560"/>
                </a:solidFill>
              </a:defRPr>
            </a:lvl1pPr>
            <a:lvl2pPr marL="0" indent="0">
              <a:lnSpc>
                <a:spcPts val="1700"/>
              </a:lnSpc>
              <a:spcAft>
                <a:spcPts val="0"/>
              </a:spcAft>
              <a:buNone/>
              <a:defRPr sz="1300">
                <a:solidFill>
                  <a:srgbClr val="455560"/>
                </a:solidFill>
              </a:defRPr>
            </a:lvl2pPr>
            <a:lvl3pPr marL="0" indent="0">
              <a:lnSpc>
                <a:spcPts val="1700"/>
              </a:lnSpc>
              <a:spcAft>
                <a:spcPts val="0"/>
              </a:spcAft>
              <a:buNone/>
              <a:defRPr sz="1300">
                <a:solidFill>
                  <a:srgbClr val="455560"/>
                </a:solidFill>
              </a:defRPr>
            </a:lvl3pPr>
            <a:lvl4pPr marL="0" indent="0">
              <a:lnSpc>
                <a:spcPts val="1700"/>
              </a:lnSpc>
              <a:spcAft>
                <a:spcPts val="0"/>
              </a:spcAft>
              <a:buNone/>
              <a:defRPr sz="1300">
                <a:solidFill>
                  <a:srgbClr val="455560"/>
                </a:solidFill>
              </a:defRPr>
            </a:lvl4pPr>
            <a:lvl5pPr marL="0" indent="0">
              <a:lnSpc>
                <a:spcPts val="1700"/>
              </a:lnSpc>
              <a:spcAft>
                <a:spcPts val="0"/>
              </a:spcAft>
              <a:buNone/>
              <a:defRPr sz="1300">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4"/>
          <p:cNvSpPr>
            <a:spLocks noGrp="1"/>
          </p:cNvSpPr>
          <p:nvPr>
            <p:ph type="pic" sz="quarter" idx="12"/>
          </p:nvPr>
        </p:nvSpPr>
        <p:spPr>
          <a:xfrm>
            <a:off x="1871663" y="900113"/>
            <a:ext cx="5400675" cy="3600450"/>
          </a:xfrm>
        </p:spPr>
        <p:txBody>
          <a:bodyPr/>
          <a:lstStyle>
            <a:lvl1pPr marL="0" indent="0" algn="ctr">
              <a:buNone/>
              <a:defRPr/>
            </a:lvl1pPr>
          </a:lstStyle>
          <a:p>
            <a:pPr lvl="0"/>
            <a:endParaRPr lang="en-US" noProof="0"/>
          </a:p>
        </p:txBody>
      </p:sp>
    </p:spTree>
    <p:extLst>
      <p:ext uri="{BB962C8B-B14F-4D97-AF65-F5344CB8AC3E}">
        <p14:creationId xmlns:p14="http://schemas.microsoft.com/office/powerpoint/2010/main" val="1571003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int Content 4-up">
    <p:spTree>
      <p:nvGrpSpPr>
        <p:cNvPr id="1" name=""/>
        <p:cNvGrpSpPr/>
        <p:nvPr/>
      </p:nvGrpSpPr>
      <p:grpSpPr>
        <a:xfrm>
          <a:off x="0" y="0"/>
          <a:ext cx="0" cy="0"/>
          <a:chOff x="0" y="0"/>
          <a:chExt cx="0" cy="0"/>
        </a:xfrm>
      </p:grpSpPr>
      <p:sp>
        <p:nvSpPr>
          <p:cNvPr id="9" name="Content Placeholder 2"/>
          <p:cNvSpPr>
            <a:spLocks noGrp="1"/>
          </p:cNvSpPr>
          <p:nvPr>
            <p:ph sz="quarter" idx="25"/>
          </p:nvPr>
        </p:nvSpPr>
        <p:spPr>
          <a:xfrm>
            <a:off x="773113" y="3583933"/>
            <a:ext cx="3600450" cy="2339975"/>
          </a:xfrm>
        </p:spPr>
        <p:txBody>
          <a:bodyPr/>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3" name="Content Placeholder 2"/>
          <p:cNvSpPr>
            <a:spLocks noGrp="1"/>
          </p:cNvSpPr>
          <p:nvPr>
            <p:ph sz="quarter" idx="23"/>
          </p:nvPr>
        </p:nvSpPr>
        <p:spPr>
          <a:xfrm>
            <a:off x="773113" y="900113"/>
            <a:ext cx="3600450" cy="2339975"/>
          </a:xfrm>
        </p:spPr>
        <p:txBody>
          <a:bodyPr/>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2"/>
          <p:cNvSpPr>
            <a:spLocks noGrp="1"/>
          </p:cNvSpPr>
          <p:nvPr>
            <p:ph sz="quarter" idx="24"/>
          </p:nvPr>
        </p:nvSpPr>
        <p:spPr>
          <a:xfrm>
            <a:off x="4768850" y="900113"/>
            <a:ext cx="3600450" cy="2339975"/>
          </a:xfrm>
        </p:spPr>
        <p:txBody>
          <a:bodyPr/>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2"/>
          <p:cNvSpPr>
            <a:spLocks noGrp="1"/>
          </p:cNvSpPr>
          <p:nvPr>
            <p:ph sz="quarter" idx="26"/>
          </p:nvPr>
        </p:nvSpPr>
        <p:spPr>
          <a:xfrm>
            <a:off x="4768850" y="3583933"/>
            <a:ext cx="3600450" cy="2339975"/>
          </a:xfrm>
        </p:spPr>
        <p:txBody>
          <a:bodyPr/>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7961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TD 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4" name="Content Placeholder 3"/>
          <p:cNvSpPr>
            <a:spLocks noGrp="1"/>
          </p:cNvSpPr>
          <p:nvPr>
            <p:ph sz="quarter" idx="10"/>
          </p:nvPr>
        </p:nvSpPr>
        <p:spPr>
          <a:xfrm>
            <a:off x="720000" y="1980000"/>
            <a:ext cx="7559675"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871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int Portrait Image Lef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190500" y="188913"/>
            <a:ext cx="4319588" cy="6480175"/>
          </a:xfrm>
        </p:spPr>
        <p:txBody>
          <a:bodyPr anchor="ctr" anchorCtr="0"/>
          <a:lstStyle>
            <a:lvl1pPr marL="0" indent="0" algn="ctr">
              <a:buNone/>
              <a:defRPr/>
            </a:lvl1pPr>
          </a:lstStyle>
          <a:p>
            <a:pPr lvl="0"/>
            <a:endParaRPr lang="en-US" noProof="0" dirty="0"/>
          </a:p>
        </p:txBody>
      </p:sp>
      <p:sp>
        <p:nvSpPr>
          <p:cNvPr id="3" name="Content Placeholder 2"/>
          <p:cNvSpPr>
            <a:spLocks noGrp="1"/>
          </p:cNvSpPr>
          <p:nvPr>
            <p:ph sz="quarter" idx="19"/>
          </p:nvPr>
        </p:nvSpPr>
        <p:spPr>
          <a:xfrm>
            <a:off x="4770438" y="900000"/>
            <a:ext cx="3598862" cy="2340000"/>
          </a:xfrm>
        </p:spPr>
        <p:txBody>
          <a:bodyPr anchor="b" anchorCtr="0"/>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6"/>
          <p:cNvSpPr>
            <a:spLocks noGrp="1"/>
          </p:cNvSpPr>
          <p:nvPr>
            <p:ph sz="quarter" idx="20"/>
          </p:nvPr>
        </p:nvSpPr>
        <p:spPr>
          <a:xfrm>
            <a:off x="4770438" y="3585600"/>
            <a:ext cx="3598862" cy="2340000"/>
          </a:xfrm>
        </p:spPr>
        <p:txBody>
          <a:bodyPr/>
          <a:lstStyle>
            <a:lvl1pPr>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0123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int Single image - Full p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tIns="2520000"/>
          <a:lstStyle>
            <a:lvl1pPr marL="0" indent="0" algn="ctr">
              <a:buFontTx/>
              <a:buNone/>
              <a:defRPr/>
            </a:lvl1pPr>
          </a:lstStyle>
          <a:p>
            <a:pPr lvl="0"/>
            <a:endParaRPr lang="en-US" noProof="0"/>
          </a:p>
        </p:txBody>
      </p:sp>
    </p:spTree>
    <p:extLst>
      <p:ext uri="{BB962C8B-B14F-4D97-AF65-F5344CB8AC3E}">
        <p14:creationId xmlns:p14="http://schemas.microsoft.com/office/powerpoint/2010/main" val="339464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TD 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4" name="Content Placeholder 3"/>
          <p:cNvSpPr>
            <a:spLocks noGrp="1"/>
          </p:cNvSpPr>
          <p:nvPr>
            <p:ph sz="quarter" idx="10"/>
          </p:nvPr>
        </p:nvSpPr>
        <p:spPr>
          <a:xfrm>
            <a:off x="720000" y="1980000"/>
            <a:ext cx="7559675"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3821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549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ed 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303A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5560"/>
              </a:solidFill>
            </a:endParaRPr>
          </a:p>
        </p:txBody>
      </p:sp>
      <p:sp>
        <p:nvSpPr>
          <p:cNvPr id="2" name="Title 1"/>
          <p:cNvSpPr>
            <a:spLocks noGrp="1"/>
          </p:cNvSpPr>
          <p:nvPr>
            <p:ph type="title"/>
          </p:nvPr>
        </p:nvSpPr>
        <p:spPr>
          <a:xfrm>
            <a:off x="720000" y="2340000"/>
            <a:ext cx="7560000" cy="2160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72572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303A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556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8141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5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d 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303A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55560"/>
              </a:solidFill>
            </a:endParaRPr>
          </a:p>
        </p:txBody>
      </p:sp>
      <p:sp>
        <p:nvSpPr>
          <p:cNvPr id="2" name="Title 1"/>
          <p:cNvSpPr>
            <a:spLocks noGrp="1"/>
          </p:cNvSpPr>
          <p:nvPr>
            <p:ph type="title"/>
          </p:nvPr>
        </p:nvSpPr>
        <p:spPr>
          <a:xfrm>
            <a:off x="720000" y="2340000"/>
            <a:ext cx="7560000" cy="2160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7323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303A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5556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455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C117B-7359-498F-909D-2F7B0090A88E}" type="datetimeFigureOut">
              <a:rPr lang="en-GB" smtClean="0"/>
              <a:t>07/03/2019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F7AD23-6AE6-4C1B-B907-B21EBF6FD4A6}" type="slidenum">
              <a:rPr lang="en-GB" smtClean="0"/>
              <a:t>‹#›</a:t>
            </a:fld>
            <a:endParaRPr lang="en-GB"/>
          </a:p>
        </p:txBody>
      </p:sp>
    </p:spTree>
    <p:extLst>
      <p:ext uri="{BB962C8B-B14F-4D97-AF65-F5344CB8AC3E}">
        <p14:creationId xmlns:p14="http://schemas.microsoft.com/office/powerpoint/2010/main" val="172353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720000" y="900000"/>
            <a:ext cx="7560000" cy="1080000"/>
          </a:xfrm>
          <a:prstGeom prst="rect">
            <a:avLst/>
          </a:prstGeom>
          <a:noFill/>
          <a:ln>
            <a:noFill/>
          </a:ln>
        </p:spPr>
        <p:txBody>
          <a:bodyPr spcFirstLastPara="1" wrap="square" lIns="91425" tIns="91425" rIns="91425" bIns="91425" anchor="t" anchorCtr="0"/>
          <a:lstStyle>
            <a:lvl1pPr marR="0" lvl="0" algn="l" rtl="0">
              <a:lnSpc>
                <a:spcPct val="111111"/>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89454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00" y="2340000"/>
            <a:ext cx="7560000" cy="2160000"/>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79313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ion 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00" y="2340000"/>
            <a:ext cx="7560000" cy="2160000"/>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81166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560000" cy="1080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4" name="Rectangle 3"/>
          <p:cNvSpPr/>
          <p:nvPr/>
        </p:nvSpPr>
        <p:spPr>
          <a:xfrm>
            <a:off x="0" y="0"/>
            <a:ext cx="9144000" cy="6858000"/>
          </a:xfrm>
          <a:prstGeom prst="rect">
            <a:avLst/>
          </a:prstGeom>
          <a:solidFill>
            <a:srgbClr val="3D1C3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20000" y="1992751"/>
            <a:ext cx="7560000" cy="3600000"/>
          </a:xfrm>
          <a:prstGeom prst="rect">
            <a:avLst/>
          </a:prstGeom>
        </p:spPr>
        <p:txBody>
          <a:bodyPr vert="horz" lIns="0" tIns="0" rIns="9144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859584"/>
      </p:ext>
    </p:extLst>
  </p:cSld>
  <p:clrMap bg1="lt1" tx1="dk1" bg2="lt2" tx2="dk2" accent1="accent1" accent2="accent2" accent3="accent3" accent4="accent4" accent5="accent5" accent6="accent6" hlink="hlink" folHlink="folHlink"/>
  <p:sldLayoutIdLst>
    <p:sldLayoutId id="2147485595" r:id="rId1"/>
    <p:sldLayoutId id="2147485489" r:id="rId2"/>
    <p:sldLayoutId id="2147485608" r:id="rId3"/>
    <p:sldLayoutId id="2147485609" r:id="rId4"/>
    <p:sldLayoutId id="2147485610" r:id="rId5"/>
    <p:sldLayoutId id="2147485681" r:id="rId6"/>
    <p:sldLayoutId id="2147485682" r:id="rId7"/>
  </p:sldLayoutIdLst>
  <p:txStyles>
    <p:title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p:titleStyle>
    <p:body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90000"/>
          </a:schemeClr>
        </a:solidFill>
        <a:effectLst/>
      </p:bgPr>
    </p:bg>
    <p:spTree>
      <p:nvGrpSpPr>
        <p:cNvPr id="1" name=""/>
        <p:cNvGrpSpPr/>
        <p:nvPr/>
      </p:nvGrpSpPr>
      <p:grpSpPr>
        <a:xfrm>
          <a:off x="0" y="0"/>
          <a:ext cx="0" cy="0"/>
          <a:chOff x="0" y="0"/>
          <a:chExt cx="0" cy="0"/>
        </a:xfrm>
      </p:grpSpPr>
      <p:sp>
        <p:nvSpPr>
          <p:cNvPr id="4" name="Rectangle 4"/>
          <p:cNvSpPr/>
          <p:nvPr/>
        </p:nvSpPr>
        <p:spPr>
          <a:xfrm>
            <a:off x="3308" y="0"/>
            <a:ext cx="9137385"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6315027 w 9144000"/>
              <a:gd name="connsiteY1" fmla="*/ 0 h 6858000"/>
              <a:gd name="connsiteX2" fmla="*/ 9144000 w 9144000"/>
              <a:gd name="connsiteY2" fmla="*/ 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6315027 w 9144000"/>
              <a:gd name="connsiteY1" fmla="*/ 0 h 6858000"/>
              <a:gd name="connsiteX2" fmla="*/ 9144000 w 9144000"/>
              <a:gd name="connsiteY2" fmla="*/ 0 h 6858000"/>
              <a:gd name="connsiteX3" fmla="*/ 9137385 w 9144000"/>
              <a:gd name="connsiteY3" fmla="*/ 899554 h 6858000"/>
              <a:gd name="connsiteX4" fmla="*/ 9144000 w 9144000"/>
              <a:gd name="connsiteY4" fmla="*/ 6858000 h 6858000"/>
              <a:gd name="connsiteX5" fmla="*/ 0 w 9144000"/>
              <a:gd name="connsiteY5" fmla="*/ 6858000 h 6858000"/>
              <a:gd name="connsiteX6" fmla="*/ 0 w 9144000"/>
              <a:gd name="connsiteY6" fmla="*/ 0 h 6858000"/>
              <a:gd name="connsiteX0" fmla="*/ 0 w 9144000"/>
              <a:gd name="connsiteY0" fmla="*/ 0 h 6858000"/>
              <a:gd name="connsiteX1" fmla="*/ 6315027 w 9144000"/>
              <a:gd name="connsiteY1" fmla="*/ 0 h 6858000"/>
              <a:gd name="connsiteX2" fmla="*/ 9144000 w 9144000"/>
              <a:gd name="connsiteY2" fmla="*/ 0 h 6858000"/>
              <a:gd name="connsiteX3" fmla="*/ 9137385 w 9144000"/>
              <a:gd name="connsiteY3" fmla="*/ 899554 h 6858000"/>
              <a:gd name="connsiteX4" fmla="*/ 9137385 w 9144000"/>
              <a:gd name="connsiteY4" fmla="*/ 2460546 h 6858000"/>
              <a:gd name="connsiteX5" fmla="*/ 9144000 w 9144000"/>
              <a:gd name="connsiteY5" fmla="*/ 6858000 h 6858000"/>
              <a:gd name="connsiteX6" fmla="*/ 0 w 9144000"/>
              <a:gd name="connsiteY6" fmla="*/ 6858000 h 6858000"/>
              <a:gd name="connsiteX7" fmla="*/ 0 w 9144000"/>
              <a:gd name="connsiteY7" fmla="*/ 0 h 6858000"/>
              <a:gd name="connsiteX0" fmla="*/ 0 w 9144000"/>
              <a:gd name="connsiteY0" fmla="*/ 0 h 6858000"/>
              <a:gd name="connsiteX1" fmla="*/ 6315027 w 9144000"/>
              <a:gd name="connsiteY1" fmla="*/ 0 h 6858000"/>
              <a:gd name="connsiteX2" fmla="*/ 9144000 w 9144000"/>
              <a:gd name="connsiteY2" fmla="*/ 0 h 6858000"/>
              <a:gd name="connsiteX3" fmla="*/ 9137385 w 9144000"/>
              <a:gd name="connsiteY3" fmla="*/ 899554 h 6858000"/>
              <a:gd name="connsiteX4" fmla="*/ 9137385 w 9144000"/>
              <a:gd name="connsiteY4" fmla="*/ 2460546 h 6858000"/>
              <a:gd name="connsiteX5" fmla="*/ 9144000 w 9144000"/>
              <a:gd name="connsiteY5" fmla="*/ 6858000 h 6858000"/>
              <a:gd name="connsiteX6" fmla="*/ 7699746 w 9144000"/>
              <a:gd name="connsiteY6" fmla="*/ 6852488 h 6858000"/>
              <a:gd name="connsiteX7" fmla="*/ 0 w 9144000"/>
              <a:gd name="connsiteY7" fmla="*/ 6858000 h 6858000"/>
              <a:gd name="connsiteX8" fmla="*/ 0 w 9144000"/>
              <a:gd name="connsiteY8" fmla="*/ 0 h 6858000"/>
              <a:gd name="connsiteX0" fmla="*/ 0 w 9144000"/>
              <a:gd name="connsiteY0" fmla="*/ 0 h 6858000"/>
              <a:gd name="connsiteX1" fmla="*/ 6315027 w 9144000"/>
              <a:gd name="connsiteY1" fmla="*/ 0 h 6858000"/>
              <a:gd name="connsiteX2" fmla="*/ 9144000 w 9144000"/>
              <a:gd name="connsiteY2" fmla="*/ 0 h 6858000"/>
              <a:gd name="connsiteX3" fmla="*/ 9137385 w 9144000"/>
              <a:gd name="connsiteY3" fmla="*/ 899554 h 6858000"/>
              <a:gd name="connsiteX4" fmla="*/ 9137385 w 9144000"/>
              <a:gd name="connsiteY4" fmla="*/ 2460546 h 6858000"/>
              <a:gd name="connsiteX5" fmla="*/ 7699746 w 9144000"/>
              <a:gd name="connsiteY5" fmla="*/ 6852488 h 6858000"/>
              <a:gd name="connsiteX6" fmla="*/ 0 w 9144000"/>
              <a:gd name="connsiteY6" fmla="*/ 6858000 h 6858000"/>
              <a:gd name="connsiteX7" fmla="*/ 0 w 9144000"/>
              <a:gd name="connsiteY7" fmla="*/ 0 h 6858000"/>
              <a:gd name="connsiteX0" fmla="*/ 0 w 9137385"/>
              <a:gd name="connsiteY0" fmla="*/ 0 h 6858000"/>
              <a:gd name="connsiteX1" fmla="*/ 6315027 w 9137385"/>
              <a:gd name="connsiteY1" fmla="*/ 0 h 6858000"/>
              <a:gd name="connsiteX2" fmla="*/ 9137385 w 9137385"/>
              <a:gd name="connsiteY2" fmla="*/ 899554 h 6858000"/>
              <a:gd name="connsiteX3" fmla="*/ 9137385 w 9137385"/>
              <a:gd name="connsiteY3" fmla="*/ 2460546 h 6858000"/>
              <a:gd name="connsiteX4" fmla="*/ 7699746 w 9137385"/>
              <a:gd name="connsiteY4" fmla="*/ 6852488 h 6858000"/>
              <a:gd name="connsiteX5" fmla="*/ 0 w 9137385"/>
              <a:gd name="connsiteY5" fmla="*/ 6858000 h 6858000"/>
              <a:gd name="connsiteX6" fmla="*/ 0 w 91373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7385" h="6858000">
                <a:moveTo>
                  <a:pt x="0" y="0"/>
                </a:moveTo>
                <a:lnTo>
                  <a:pt x="6315027" y="0"/>
                </a:lnTo>
                <a:lnTo>
                  <a:pt x="9137385" y="899554"/>
                </a:lnTo>
                <a:lnTo>
                  <a:pt x="9137385" y="2460546"/>
                </a:lnTo>
                <a:lnTo>
                  <a:pt x="7699746" y="6852488"/>
                </a:lnTo>
                <a:lnTo>
                  <a:pt x="0" y="6858000"/>
                </a:lnTo>
                <a:lnTo>
                  <a:pt x="0" y="0"/>
                </a:lnTo>
                <a:close/>
              </a:path>
            </a:pathLst>
          </a:cu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900000"/>
            <a:ext cx="7560000" cy="108000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720000" y="1992751"/>
            <a:ext cx="7560000" cy="3600000"/>
          </a:xfrm>
          <a:prstGeom prst="rect">
            <a:avLst/>
          </a:prstGeom>
        </p:spPr>
        <p:txBody>
          <a:bodyPr vert="horz" lIns="0" tIns="0" rIns="9144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98120872"/>
      </p:ext>
    </p:extLst>
  </p:cSld>
  <p:clrMap bg1="lt1" tx1="dk1" bg2="lt2" tx2="dk2" accent1="accent1" accent2="accent2" accent3="accent3" accent4="accent4" accent5="accent5" accent6="accent6" hlink="hlink" folHlink="folHlink"/>
  <p:sldLayoutIdLst>
    <p:sldLayoutId id="2147485611" r:id="rId1"/>
    <p:sldLayoutId id="2147485560" r:id="rId2"/>
    <p:sldLayoutId id="2147485541" r:id="rId3"/>
    <p:sldLayoutId id="2147485550" r:id="rId4"/>
    <p:sldLayoutId id="2147485553" r:id="rId5"/>
    <p:sldLayoutId id="2147485591" r:id="rId6"/>
    <p:sldLayoutId id="2147485555" r:id="rId7"/>
  </p:sldLayoutIdLst>
  <p:txStyles>
    <p:title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p:titleStyle>
    <p:body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900113"/>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bodyPr>
          <a:lstStyle/>
          <a:p>
            <a:pPr lvl="0"/>
            <a:r>
              <a:rPr lang="en-GB" dirty="0" smtClean="0"/>
              <a:t>Click to edit Master title style</a:t>
            </a:r>
            <a:endParaRPr lang="en-US" dirty="0"/>
          </a:p>
        </p:txBody>
      </p:sp>
      <p:sp>
        <p:nvSpPr>
          <p:cNvPr id="1027" name="Text Placeholder 2"/>
          <p:cNvSpPr>
            <a:spLocks noGrp="1"/>
          </p:cNvSpPr>
          <p:nvPr>
            <p:ph type="body" idx="1"/>
          </p:nvPr>
        </p:nvSpPr>
        <p:spPr bwMode="auto">
          <a:xfrm>
            <a:off x="720725" y="1979613"/>
            <a:ext cx="7559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a:t>
            </a:r>
            <a:r>
              <a:rPr lang="en-GB" dirty="0"/>
              <a:t>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81397182"/>
      </p:ext>
    </p:extLst>
  </p:cSld>
  <p:clrMap bg1="lt1" tx1="dk1" bg2="lt2" tx2="dk2" accent1="accent1" accent2="accent2" accent3="accent3" accent4="accent4" accent5="accent5" accent6="accent6" hlink="hlink" folHlink="folHlink"/>
  <p:sldLayoutIdLst>
    <p:sldLayoutId id="2147485573" r:id="rId1"/>
    <p:sldLayoutId id="2147485612" r:id="rId2"/>
    <p:sldLayoutId id="2147485569" r:id="rId3"/>
    <p:sldLayoutId id="2147485582" r:id="rId4"/>
    <p:sldLayoutId id="2147485583" r:id="rId5"/>
    <p:sldLayoutId id="2147485590" r:id="rId6"/>
    <p:sldLayoutId id="2147485587" r:id="rId7"/>
  </p:sldLayoutIdLst>
  <p:txStyles>
    <p:titleStyle>
      <a:lvl1pPr algn="l" defTabSz="457200" rtl="0" eaLnBrk="0" fontAlgn="base" hangingPunct="0">
        <a:lnSpc>
          <a:spcPts val="4000"/>
        </a:lnSpc>
        <a:spcBef>
          <a:spcPct val="0"/>
        </a:spcBef>
        <a:spcAft>
          <a:spcPct val="0"/>
        </a:spcAft>
        <a:defRPr sz="3600" b="1" kern="1200">
          <a:solidFill>
            <a:srgbClr val="455560"/>
          </a:solidFill>
          <a:latin typeface="+mj-lt"/>
          <a:ea typeface="ＭＳ Ｐゴシック" charset="0"/>
          <a:cs typeface="ＭＳ Ｐゴシック" charset="0"/>
        </a:defRPr>
      </a:lvl1pPr>
      <a:lvl2pPr algn="l" defTabSz="457200" rtl="0" eaLnBrk="0" fontAlgn="base" hangingPunct="0">
        <a:lnSpc>
          <a:spcPts val="4000"/>
        </a:lnSpc>
        <a:spcBef>
          <a:spcPct val="0"/>
        </a:spcBef>
        <a:spcAft>
          <a:spcPct val="0"/>
        </a:spcAft>
        <a:defRPr sz="3600" b="1">
          <a:solidFill>
            <a:srgbClr val="455560"/>
          </a:solidFill>
          <a:latin typeface="Arial" charset="0"/>
          <a:ea typeface="ＭＳ Ｐゴシック" charset="0"/>
          <a:cs typeface="ＭＳ Ｐゴシック" charset="0"/>
        </a:defRPr>
      </a:lvl2pPr>
      <a:lvl3pPr algn="l" defTabSz="457200" rtl="0" eaLnBrk="0" fontAlgn="base" hangingPunct="0">
        <a:lnSpc>
          <a:spcPts val="4000"/>
        </a:lnSpc>
        <a:spcBef>
          <a:spcPct val="0"/>
        </a:spcBef>
        <a:spcAft>
          <a:spcPct val="0"/>
        </a:spcAft>
        <a:defRPr sz="3600" b="1">
          <a:solidFill>
            <a:srgbClr val="455560"/>
          </a:solidFill>
          <a:latin typeface="Arial" charset="0"/>
          <a:ea typeface="ＭＳ Ｐゴシック" charset="0"/>
          <a:cs typeface="ＭＳ Ｐゴシック" charset="0"/>
        </a:defRPr>
      </a:lvl3pPr>
      <a:lvl4pPr algn="l" defTabSz="457200" rtl="0" eaLnBrk="0" fontAlgn="base" hangingPunct="0">
        <a:lnSpc>
          <a:spcPts val="4000"/>
        </a:lnSpc>
        <a:spcBef>
          <a:spcPct val="0"/>
        </a:spcBef>
        <a:spcAft>
          <a:spcPct val="0"/>
        </a:spcAft>
        <a:defRPr sz="3600" b="1">
          <a:solidFill>
            <a:srgbClr val="455560"/>
          </a:solidFill>
          <a:latin typeface="Arial" charset="0"/>
          <a:ea typeface="ＭＳ Ｐゴシック" charset="0"/>
          <a:cs typeface="ＭＳ Ｐゴシック" charset="0"/>
        </a:defRPr>
      </a:lvl4pPr>
      <a:lvl5pPr algn="l" defTabSz="457200" rtl="0" eaLnBrk="0" fontAlgn="base" hangingPunct="0">
        <a:lnSpc>
          <a:spcPts val="4000"/>
        </a:lnSpc>
        <a:spcBef>
          <a:spcPct val="0"/>
        </a:spcBef>
        <a:spcAft>
          <a:spcPct val="0"/>
        </a:spcAft>
        <a:defRPr sz="3600" b="1">
          <a:solidFill>
            <a:srgbClr val="455560"/>
          </a:solidFill>
          <a:latin typeface="Arial" charset="0"/>
          <a:ea typeface="ＭＳ Ｐゴシック" charset="0"/>
          <a:cs typeface="ＭＳ Ｐゴシック" charset="0"/>
        </a:defRPr>
      </a:lvl5pPr>
      <a:lvl6pPr marL="457200" algn="l" defTabSz="457200" rtl="0" fontAlgn="base">
        <a:lnSpc>
          <a:spcPts val="4000"/>
        </a:lnSpc>
        <a:spcBef>
          <a:spcPct val="0"/>
        </a:spcBef>
        <a:spcAft>
          <a:spcPct val="0"/>
        </a:spcAft>
        <a:defRPr sz="3600" b="1">
          <a:solidFill>
            <a:srgbClr val="455560"/>
          </a:solidFill>
          <a:latin typeface="Arial" charset="0"/>
          <a:ea typeface="ＭＳ Ｐゴシック" charset="0"/>
          <a:cs typeface="ＭＳ Ｐゴシック" charset="0"/>
        </a:defRPr>
      </a:lvl6pPr>
      <a:lvl7pPr marL="914400" algn="l" defTabSz="457200" rtl="0" fontAlgn="base">
        <a:lnSpc>
          <a:spcPts val="4000"/>
        </a:lnSpc>
        <a:spcBef>
          <a:spcPct val="0"/>
        </a:spcBef>
        <a:spcAft>
          <a:spcPct val="0"/>
        </a:spcAft>
        <a:defRPr sz="3600" b="1">
          <a:solidFill>
            <a:srgbClr val="455560"/>
          </a:solidFill>
          <a:latin typeface="Arial" charset="0"/>
          <a:ea typeface="ＭＳ Ｐゴシック" charset="0"/>
          <a:cs typeface="ＭＳ Ｐゴシック" charset="0"/>
        </a:defRPr>
      </a:lvl7pPr>
      <a:lvl8pPr marL="1371600" algn="l" defTabSz="457200" rtl="0" fontAlgn="base">
        <a:lnSpc>
          <a:spcPts val="4000"/>
        </a:lnSpc>
        <a:spcBef>
          <a:spcPct val="0"/>
        </a:spcBef>
        <a:spcAft>
          <a:spcPct val="0"/>
        </a:spcAft>
        <a:defRPr sz="3600" b="1">
          <a:solidFill>
            <a:srgbClr val="455560"/>
          </a:solidFill>
          <a:latin typeface="Arial" charset="0"/>
          <a:ea typeface="ＭＳ Ｐゴシック" charset="0"/>
          <a:cs typeface="ＭＳ Ｐゴシック" charset="0"/>
        </a:defRPr>
      </a:lvl8pPr>
      <a:lvl9pPr marL="1828800" algn="l" defTabSz="457200" rtl="0" fontAlgn="base">
        <a:lnSpc>
          <a:spcPts val="4000"/>
        </a:lnSpc>
        <a:spcBef>
          <a:spcPct val="0"/>
        </a:spcBef>
        <a:spcAft>
          <a:spcPct val="0"/>
        </a:spcAft>
        <a:defRPr sz="3600" b="1">
          <a:solidFill>
            <a:srgbClr val="455560"/>
          </a:solidFill>
          <a:latin typeface="Arial" charset="0"/>
          <a:ea typeface="ＭＳ Ｐゴシック" charset="0"/>
          <a:cs typeface="ＭＳ Ｐゴシック" charset="0"/>
        </a:defRPr>
      </a:lvl9pPr>
    </p:titleStyle>
    <p:bodyStyle>
      <a:lvl1pPr marL="1588" indent="-1588" algn="l" defTabSz="457200" rtl="0" eaLnBrk="0" fontAlgn="base" hangingPunct="0">
        <a:lnSpc>
          <a:spcPts val="1700"/>
        </a:lnSpc>
        <a:spcBef>
          <a:spcPct val="0"/>
        </a:spcBef>
        <a:spcAft>
          <a:spcPct val="0"/>
        </a:spcAft>
        <a:buClr>
          <a:srgbClr val="455560"/>
        </a:buClr>
        <a:buFont typeface="Wingdings" charset="0"/>
        <a:defRPr sz="1300" kern="1200">
          <a:solidFill>
            <a:srgbClr val="455560"/>
          </a:solidFill>
          <a:latin typeface="Arial"/>
          <a:ea typeface="ＭＳ Ｐゴシック" charset="0"/>
          <a:cs typeface="ＭＳ Ｐゴシック" charset="0"/>
        </a:defRPr>
      </a:lvl1pPr>
      <a:lvl2pPr marL="179388" indent="-179388" algn="l" defTabSz="457200" rtl="0" eaLnBrk="0" fontAlgn="base" hangingPunct="0">
        <a:lnSpc>
          <a:spcPts val="1700"/>
        </a:lnSpc>
        <a:spcBef>
          <a:spcPct val="0"/>
        </a:spcBef>
        <a:spcAft>
          <a:spcPct val="0"/>
        </a:spcAft>
        <a:buClr>
          <a:srgbClr val="455560"/>
        </a:buClr>
        <a:buFont typeface="Wingdings" charset="0"/>
        <a:buChar char="§"/>
        <a:defRPr sz="1300" kern="1200">
          <a:solidFill>
            <a:srgbClr val="455560"/>
          </a:solidFill>
          <a:latin typeface="Arial"/>
          <a:ea typeface="ＭＳ Ｐゴシック" charset="0"/>
          <a:cs typeface="ＭＳ Ｐゴシック" charset="0"/>
        </a:defRPr>
      </a:lvl2pPr>
      <a:lvl3pPr marL="358775" indent="-179388" algn="l" defTabSz="457200" rtl="0" eaLnBrk="0" fontAlgn="base" hangingPunct="0">
        <a:lnSpc>
          <a:spcPts val="1700"/>
        </a:lnSpc>
        <a:spcBef>
          <a:spcPct val="0"/>
        </a:spcBef>
        <a:spcAft>
          <a:spcPct val="0"/>
        </a:spcAft>
        <a:buClr>
          <a:srgbClr val="455560"/>
        </a:buClr>
        <a:buFont typeface="Wingdings" charset="0"/>
        <a:buChar char="§"/>
        <a:defRPr sz="1300" kern="1200">
          <a:solidFill>
            <a:srgbClr val="455560"/>
          </a:solidFill>
          <a:latin typeface="Arial"/>
          <a:ea typeface="ＭＳ Ｐゴシック" charset="0"/>
          <a:cs typeface="ＭＳ Ｐゴシック" charset="0"/>
        </a:defRPr>
      </a:lvl3pPr>
      <a:lvl4pPr marL="358775" indent="3175" algn="l" defTabSz="457200" rtl="0" eaLnBrk="0" fontAlgn="base" hangingPunct="0">
        <a:lnSpc>
          <a:spcPts val="1700"/>
        </a:lnSpc>
        <a:spcBef>
          <a:spcPct val="0"/>
        </a:spcBef>
        <a:spcAft>
          <a:spcPct val="0"/>
        </a:spcAft>
        <a:buClr>
          <a:srgbClr val="455560"/>
        </a:buClr>
        <a:buFont typeface="Wingdings" charset="0"/>
        <a:defRPr sz="1300" kern="1200">
          <a:solidFill>
            <a:srgbClr val="455560"/>
          </a:solidFill>
          <a:latin typeface="Arial"/>
          <a:ea typeface="ＭＳ Ｐゴシック" charset="0"/>
          <a:cs typeface="ＭＳ Ｐゴシック" charset="0"/>
        </a:defRPr>
      </a:lvl4pPr>
      <a:lvl5pPr marL="358775" indent="3175" algn="l" defTabSz="457200" rtl="0" eaLnBrk="0" fontAlgn="base" hangingPunct="0">
        <a:lnSpc>
          <a:spcPts val="1700"/>
        </a:lnSpc>
        <a:spcBef>
          <a:spcPct val="0"/>
        </a:spcBef>
        <a:spcAft>
          <a:spcPct val="0"/>
        </a:spcAft>
        <a:buClr>
          <a:srgbClr val="455560"/>
        </a:buClr>
        <a:buFont typeface="Wingdings" charset="0"/>
        <a:defRPr sz="1300" kern="1200">
          <a:solidFill>
            <a:srgbClr val="455560"/>
          </a:solidFill>
          <a:latin typeface="Arial"/>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560000" cy="1080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4" name="Rectangle 3"/>
          <p:cNvSpPr/>
          <p:nvPr/>
        </p:nvSpPr>
        <p:spPr>
          <a:xfrm>
            <a:off x="0" y="0"/>
            <a:ext cx="9144000" cy="6858000"/>
          </a:xfrm>
          <a:prstGeom prst="rect">
            <a:avLst/>
          </a:prstGeom>
          <a:solidFill>
            <a:srgbClr val="3D1C3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idx="1"/>
          </p:nvPr>
        </p:nvSpPr>
        <p:spPr>
          <a:xfrm>
            <a:off x="720000" y="1992751"/>
            <a:ext cx="7560000" cy="3600000"/>
          </a:xfrm>
          <a:prstGeom prst="rect">
            <a:avLst/>
          </a:prstGeom>
        </p:spPr>
        <p:txBody>
          <a:bodyPr vert="horz" lIns="0" tIns="0" rIns="9144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60273"/>
      </p:ext>
    </p:extLst>
  </p:cSld>
  <p:clrMap bg1="lt1" tx1="dk1" bg2="lt2" tx2="dk2" accent1="accent1" accent2="accent2" accent3="accent3" accent4="accent4" accent5="accent5" accent6="accent6" hlink="hlink" folHlink="folHlink"/>
  <p:sldLayoutIdLst>
    <p:sldLayoutId id="2147485618" r:id="rId1"/>
    <p:sldLayoutId id="2147485620" r:id="rId2"/>
    <p:sldLayoutId id="2147485621" r:id="rId3"/>
    <p:sldLayoutId id="2147485622"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p:titleStyle>
    <p:body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49486" y="2236403"/>
            <a:ext cx="5094513" cy="1080000"/>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a:lstStyle>
          <a:p>
            <a:r>
              <a:rPr lang="en-US" dirty="0" smtClean="0">
                <a:solidFill>
                  <a:srgbClr val="F4810E"/>
                </a:solidFill>
              </a:rPr>
              <a:t>Piece together William Hackett’s story</a:t>
            </a:r>
            <a:endParaRPr lang="en-US" dirty="0"/>
          </a:p>
        </p:txBody>
      </p:sp>
      <p:pic>
        <p:nvPicPr>
          <p:cNvPr id="1026" name="Picture 2" descr="Portrait photograph of William Hack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8" y="1892018"/>
            <a:ext cx="3075915" cy="4429319"/>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1;p28"/>
          <p:cNvSpPr txBox="1">
            <a:spLocks/>
          </p:cNvSpPr>
          <p:nvPr/>
        </p:nvSpPr>
        <p:spPr>
          <a:xfrm>
            <a:off x="4049486" y="4111913"/>
            <a:ext cx="4786453" cy="4032692"/>
          </a:xfrm>
          <a:prstGeom prst="rect">
            <a:avLst/>
          </a:prstGeom>
          <a:noFill/>
          <a:ln>
            <a:noFill/>
          </a:ln>
        </p:spPr>
        <p:txBody>
          <a:bodyPr spcFirstLastPara="1" vert="horz" wrap="square" lIns="0" tIns="0" rIns="0" bIns="0" rtlCol="0" anchor="t" anchorCtr="0">
            <a:noAutofit/>
          </a:bodyPr>
          <a:lst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a:lstStyle>
          <a:p>
            <a:pPr fontAlgn="auto">
              <a:lnSpc>
                <a:spcPct val="111111"/>
              </a:lnSpc>
              <a:spcBef>
                <a:spcPts val="0"/>
              </a:spcBef>
              <a:spcAft>
                <a:spcPts val="0"/>
              </a:spcAft>
              <a:buClr>
                <a:schemeClr val="lt1"/>
              </a:buClr>
              <a:buSzPts val="3600"/>
              <a:buFont typeface="Arial"/>
              <a:buNone/>
            </a:pPr>
            <a:r>
              <a:rPr lang="en-US" dirty="0" smtClean="0">
                <a:solidFill>
                  <a:schemeClr val="lt1"/>
                </a:solidFill>
                <a:latin typeface="Arial"/>
                <a:ea typeface="Arial"/>
                <a:cs typeface="Arial"/>
                <a:sym typeface="Arial"/>
              </a:rPr>
              <a:t>Use historical sources to discover details of his life</a:t>
            </a:r>
            <a:br>
              <a:rPr lang="en-US" dirty="0" smtClean="0">
                <a:solidFill>
                  <a:schemeClr val="lt1"/>
                </a:solidFill>
                <a:latin typeface="Arial"/>
                <a:ea typeface="Arial"/>
                <a:cs typeface="Arial"/>
                <a:sym typeface="Arial"/>
              </a:rPr>
            </a:br>
            <a:r>
              <a:rPr lang="en-US" dirty="0" smtClean="0">
                <a:solidFill>
                  <a:schemeClr val="lt1"/>
                </a:solidFill>
                <a:latin typeface="Arial"/>
                <a:ea typeface="Arial"/>
                <a:cs typeface="Arial"/>
                <a:sym typeface="Arial"/>
              </a:rPr>
              <a:t/>
            </a:r>
            <a:br>
              <a:rPr lang="en-US" dirty="0" smtClean="0">
                <a:solidFill>
                  <a:schemeClr val="lt1"/>
                </a:solidFill>
                <a:latin typeface="Arial"/>
                <a:ea typeface="Arial"/>
                <a:cs typeface="Arial"/>
                <a:sym typeface="Arial"/>
              </a:rPr>
            </a:br>
            <a:r>
              <a:rPr lang="en-US" dirty="0" smtClean="0">
                <a:solidFill>
                  <a:schemeClr val="lt1"/>
                </a:solidFill>
                <a:latin typeface="Arial"/>
                <a:ea typeface="Arial"/>
                <a:cs typeface="Arial"/>
                <a:sym typeface="Arial"/>
              </a:rPr>
              <a:t/>
            </a:r>
            <a:br>
              <a:rPr lang="en-US" dirty="0" smtClean="0">
                <a:solidFill>
                  <a:schemeClr val="lt1"/>
                </a:solidFill>
                <a:latin typeface="Arial"/>
                <a:ea typeface="Arial"/>
                <a:cs typeface="Arial"/>
                <a:sym typeface="Arial"/>
              </a:rPr>
            </a:br>
            <a:endParaRPr lang="en-US" sz="1100" dirty="0">
              <a:solidFill>
                <a:schemeClr val="lt1"/>
              </a:solidFill>
              <a:latin typeface="Arial"/>
              <a:ea typeface="Arial"/>
              <a:cs typeface="Arial"/>
              <a:sym typeface="Arial"/>
            </a:endParaRPr>
          </a:p>
        </p:txBody>
      </p:sp>
      <p:sp>
        <p:nvSpPr>
          <p:cNvPr id="5" name="TextBox 4"/>
          <p:cNvSpPr txBox="1"/>
          <p:nvPr/>
        </p:nvSpPr>
        <p:spPr>
          <a:xfrm>
            <a:off x="302613" y="6335192"/>
            <a:ext cx="4975967" cy="307777"/>
          </a:xfrm>
          <a:prstGeom prst="rect">
            <a:avLst/>
          </a:prstGeom>
          <a:noFill/>
        </p:spPr>
        <p:txBody>
          <a:bodyPr wrap="square" rtlCol="0">
            <a:spAutoFit/>
          </a:bodyPr>
          <a:lstStyle/>
          <a:p>
            <a:r>
              <a:rPr lang="en-US" sz="1400" dirty="0">
                <a:solidFill>
                  <a:schemeClr val="bg1"/>
                </a:solidFill>
              </a:rPr>
              <a:t>F</a:t>
            </a:r>
            <a:r>
              <a:rPr lang="en-US" sz="1400" dirty="0" smtClean="0">
                <a:solidFill>
                  <a:schemeClr val="bg1"/>
                </a:solidFill>
              </a:rPr>
              <a:t>rom </a:t>
            </a:r>
            <a:r>
              <a:rPr lang="en-US" sz="1400" dirty="0">
                <a:solidFill>
                  <a:schemeClr val="bg1"/>
                </a:solidFill>
              </a:rPr>
              <a:t>the Royal Engineers Library with </a:t>
            </a:r>
            <a:r>
              <a:rPr lang="en-US" sz="1400" dirty="0" smtClean="0">
                <a:solidFill>
                  <a:schemeClr val="bg1"/>
                </a:solidFill>
              </a:rPr>
              <a:t>permission</a:t>
            </a:r>
            <a:endParaRPr lang="en-GB" sz="1400" dirty="0">
              <a:solidFill>
                <a:schemeClr val="bg1"/>
              </a:solidFill>
            </a:endParaRPr>
          </a:p>
        </p:txBody>
      </p:sp>
    </p:spTree>
    <p:extLst>
      <p:ext uri="{BB962C8B-B14F-4D97-AF65-F5344CB8AC3E}">
        <p14:creationId xmlns:p14="http://schemas.microsoft.com/office/powerpoint/2010/main" val="412199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371" y="531865"/>
            <a:ext cx="7560000" cy="1080000"/>
          </a:xfrm>
        </p:spPr>
        <p:txBody>
          <a:bodyPr/>
          <a:lstStyle/>
          <a:p>
            <a:r>
              <a:rPr lang="en-GB" dirty="0" smtClean="0"/>
              <a:t>Transcript of British Army Service record</a:t>
            </a:r>
            <a:endParaRPr lang="en-GB" dirty="0"/>
          </a:p>
        </p:txBody>
      </p:sp>
      <p:sp>
        <p:nvSpPr>
          <p:cNvPr id="3" name="TextBox 2"/>
          <p:cNvSpPr txBox="1"/>
          <p:nvPr/>
        </p:nvSpPr>
        <p:spPr>
          <a:xfrm>
            <a:off x="470618" y="1765868"/>
            <a:ext cx="8269622" cy="4401205"/>
          </a:xfrm>
          <a:prstGeom prst="rect">
            <a:avLst/>
          </a:prstGeom>
          <a:noFill/>
        </p:spPr>
        <p:txBody>
          <a:bodyPr wrap="square" rtlCol="0">
            <a:spAutoFit/>
          </a:bodyPr>
          <a:lstStyle/>
          <a:p>
            <a:r>
              <a:rPr lang="en-US" sz="2000" dirty="0" smtClean="0">
                <a:solidFill>
                  <a:schemeClr val="bg1"/>
                </a:solidFill>
              </a:rPr>
              <a:t>Awarded Victoria Cross for </a:t>
            </a:r>
            <a:r>
              <a:rPr lang="en-US" sz="2000" dirty="0">
                <a:solidFill>
                  <a:schemeClr val="bg1"/>
                </a:solidFill>
              </a:rPr>
              <a:t>most conspicuous bravery when entombed with four others in a gallery owing to the explosion of an enemy mine. After working for 20 hours, a hole was made through fallen earth and broken timber, and the outside party was met. Sapper Hackett helped three of the men through the hole and could easily have followed, but refused to leave the fourth, who had been seriously injured, saying," I am a </a:t>
            </a:r>
            <a:r>
              <a:rPr lang="en-US" sz="2000" dirty="0" err="1">
                <a:solidFill>
                  <a:schemeClr val="bg1"/>
                </a:solidFill>
              </a:rPr>
              <a:t>tunneller</a:t>
            </a:r>
            <a:r>
              <a:rPr lang="en-US" sz="2000" dirty="0">
                <a:solidFill>
                  <a:schemeClr val="bg1"/>
                </a:solidFill>
              </a:rPr>
              <a:t>, I must look after the others first." Meantime, the hole was getting smaller, yet he still refused to leave his injured comrade. Finally, the gallery collapsed, and though the rescue party worked desperately for four days the attempt to reach the two men failed. Sapper Hackett well knowing the nature of sliding earth, the chances against him, deliberately gave his life for his </a:t>
            </a:r>
            <a:r>
              <a:rPr lang="en-US" sz="2000" dirty="0" smtClean="0">
                <a:solidFill>
                  <a:schemeClr val="bg1"/>
                </a:solidFill>
              </a:rPr>
              <a:t>comrade.</a:t>
            </a:r>
          </a:p>
          <a:p>
            <a:r>
              <a:rPr lang="en-US" sz="2000" dirty="0" smtClean="0">
                <a:solidFill>
                  <a:schemeClr val="bg1"/>
                </a:solidFill>
              </a:rPr>
              <a:t> </a:t>
            </a:r>
          </a:p>
          <a:p>
            <a:r>
              <a:rPr lang="en-US" sz="2000" dirty="0" smtClean="0">
                <a:solidFill>
                  <a:schemeClr val="bg1"/>
                </a:solidFill>
              </a:rPr>
              <a:t>London Gazette dated 5 August 1916</a:t>
            </a:r>
            <a:endParaRPr lang="en-GB" sz="2000" dirty="0">
              <a:solidFill>
                <a:schemeClr val="bg1"/>
              </a:solidFill>
            </a:endParaRPr>
          </a:p>
        </p:txBody>
      </p:sp>
    </p:spTree>
    <p:extLst>
      <p:ext uri="{BB962C8B-B14F-4D97-AF65-F5344CB8AC3E}">
        <p14:creationId xmlns:p14="http://schemas.microsoft.com/office/powerpoint/2010/main" val="328105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629" y="81011"/>
            <a:ext cx="9144000" cy="1470025"/>
          </a:xfrm>
        </p:spPr>
        <p:txBody>
          <a:bodyPr>
            <a:normAutofit/>
          </a:bodyPr>
          <a:lstStyle/>
          <a:p>
            <a:r>
              <a:rPr lang="en-US" dirty="0" smtClean="0"/>
              <a:t>Victoria Cross Recipients register</a:t>
            </a:r>
            <a:endParaRPr lang="en-GB" dirty="0"/>
          </a:p>
        </p:txBody>
      </p:sp>
      <p:sp>
        <p:nvSpPr>
          <p:cNvPr id="3" name="Subtitle 2"/>
          <p:cNvSpPr>
            <a:spLocks noGrp="1"/>
          </p:cNvSpPr>
          <p:nvPr>
            <p:ph type="subTitle" idx="1"/>
          </p:nvPr>
        </p:nvSpPr>
        <p:spPr>
          <a:xfrm>
            <a:off x="191604" y="6335229"/>
            <a:ext cx="9143999" cy="648072"/>
          </a:xfrm>
        </p:spPr>
        <p:txBody>
          <a:bodyPr>
            <a:normAutofit/>
          </a:bodyPr>
          <a:lstStyle/>
          <a:p>
            <a:pPr algn="l"/>
            <a:r>
              <a:rPr lang="en-US" sz="1600" dirty="0">
                <a:solidFill>
                  <a:schemeClr val="bg1"/>
                </a:solidFill>
              </a:rPr>
              <a:t>Copyright Naval and Military Press Ltd </a:t>
            </a:r>
            <a:r>
              <a:rPr lang="en-US" sz="1600" dirty="0" smtClean="0">
                <a:solidFill>
                  <a:schemeClr val="bg1"/>
                </a:solidFill>
              </a:rPr>
              <a:t>2010. Image </a:t>
            </a:r>
            <a:r>
              <a:rPr lang="en-US" sz="1600" dirty="0">
                <a:solidFill>
                  <a:schemeClr val="bg1"/>
                </a:solidFill>
              </a:rPr>
              <a:t>uploaded for educational purposes, all rights reserved</a:t>
            </a:r>
            <a:endParaRPr lang="en-GB" sz="1600" dirty="0">
              <a:solidFill>
                <a:schemeClr val="bg1"/>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2" t="11683" r="15345" b="8521"/>
          <a:stretch/>
        </p:blipFill>
        <p:spPr bwMode="auto">
          <a:xfrm>
            <a:off x="653144" y="647048"/>
            <a:ext cx="7689152" cy="556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517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1981" y="6313636"/>
            <a:ext cx="11317290" cy="1326220"/>
          </a:xfrm>
          <a:prstGeom prst="rect">
            <a:avLst/>
          </a:prstGeom>
        </p:spPr>
        <p:txBody>
          <a:bodyPr>
            <a:normAutofit/>
          </a:bodyPr>
          <a:lst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solidFill>
                  <a:schemeClr val="bg1"/>
                </a:solidFill>
              </a:rPr>
              <a:t>© </a:t>
            </a:r>
            <a:r>
              <a:rPr lang="en-US" sz="1600" dirty="0"/>
              <a:t>Copyright The Commonwealth War Graves Commission</a:t>
            </a:r>
            <a:r>
              <a:rPr lang="en-US" sz="1600" dirty="0" smtClean="0">
                <a:solidFill>
                  <a:schemeClr val="bg1"/>
                </a:solidFill>
              </a:rPr>
              <a:t>. Image uploaded for educational </a:t>
            </a:r>
          </a:p>
          <a:p>
            <a:r>
              <a:rPr lang="en-US" sz="1600" dirty="0" smtClean="0">
                <a:solidFill>
                  <a:schemeClr val="bg1"/>
                </a:solidFill>
              </a:rPr>
              <a:t>purposes, all rights reserved</a:t>
            </a:r>
            <a:endParaRPr lang="en-GB" sz="1600"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73" t="9409" r="12362" b="5573"/>
          <a:stretch/>
        </p:blipFill>
        <p:spPr bwMode="auto">
          <a:xfrm>
            <a:off x="-11984" y="0"/>
            <a:ext cx="9155981" cy="622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87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84" y="2340000"/>
            <a:ext cx="7884215" cy="2160000"/>
          </a:xfrm>
        </p:spPr>
        <p:txBody>
          <a:bodyPr>
            <a:normAutofit/>
          </a:bodyPr>
          <a:lstStyle/>
          <a:p>
            <a:r>
              <a:rPr lang="en-GB" dirty="0" smtClean="0">
                <a:latin typeface="Arial" charset="0"/>
              </a:rPr>
              <a:t/>
            </a:r>
            <a:br>
              <a:rPr lang="en-GB" dirty="0" smtClean="0">
                <a:latin typeface="Arial" charset="0"/>
              </a:rPr>
            </a:br>
            <a:endParaRPr lang="en-US" dirty="0"/>
          </a:p>
        </p:txBody>
      </p:sp>
      <p:sp>
        <p:nvSpPr>
          <p:cNvPr id="7" name="Title 1"/>
          <p:cNvSpPr txBox="1">
            <a:spLocks/>
          </p:cNvSpPr>
          <p:nvPr/>
        </p:nvSpPr>
        <p:spPr>
          <a:xfrm>
            <a:off x="829181" y="5093678"/>
            <a:ext cx="7560000" cy="1080000"/>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a:lstStyle>
          <a:p>
            <a:r>
              <a:rPr lang="en-US" b="0" dirty="0" smtClean="0"/>
              <a:t>livesofthefirstworldwar.org</a:t>
            </a:r>
          </a:p>
        </p:txBody>
      </p:sp>
      <p:sp>
        <p:nvSpPr>
          <p:cNvPr id="11" name="Title 1"/>
          <p:cNvSpPr txBox="1">
            <a:spLocks/>
          </p:cNvSpPr>
          <p:nvPr/>
        </p:nvSpPr>
        <p:spPr>
          <a:xfrm>
            <a:off x="829181" y="2223080"/>
            <a:ext cx="7891737" cy="1080000"/>
          </a:xfrm>
          <a:prstGeom prst="rect">
            <a:avLst/>
          </a:prstGeom>
        </p:spPr>
        <p:txBody>
          <a:bodyPr vert="horz" lIns="0" tIns="0" rIns="0" bIns="0" rtlCol="0" anchor="t" anchorCtr="0">
            <a:normAutofit fontScale="25000" lnSpcReduction="20000"/>
          </a:bodyPr>
          <a:lst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a:lstStyle>
          <a:p>
            <a:r>
              <a:rPr lang="en-US" sz="14400" dirty="0" smtClean="0">
                <a:solidFill>
                  <a:srgbClr val="F4810E"/>
                </a:solidFill>
              </a:rPr>
              <a:t>Discover more fascinating stories…</a:t>
            </a:r>
          </a:p>
          <a:p>
            <a:r>
              <a:rPr lang="en-US" sz="14400" dirty="0" smtClean="0">
                <a:solidFill>
                  <a:srgbClr val="F4810E"/>
                </a:solidFill>
              </a:rPr>
              <a:t/>
            </a:r>
            <a:br>
              <a:rPr lang="en-US" sz="14400" dirty="0" smtClean="0">
                <a:solidFill>
                  <a:srgbClr val="F4810E"/>
                </a:solidFill>
              </a:rPr>
            </a:br>
            <a:r>
              <a:rPr lang="en-US" sz="14400" dirty="0" smtClean="0">
                <a:solidFill>
                  <a:srgbClr val="F4810E"/>
                </a:solidFill>
              </a:rPr>
              <a:t>Lives of the First World War </a:t>
            </a:r>
            <a:r>
              <a:rPr lang="en-US" dirty="0" smtClean="0">
                <a:solidFill>
                  <a:srgbClr val="F4810E"/>
                </a:solidFill>
              </a:rPr>
              <a:t/>
            </a:r>
            <a:br>
              <a:rPr lang="en-US" dirty="0" smtClean="0">
                <a:solidFill>
                  <a:srgbClr val="F4810E"/>
                </a:solidFill>
              </a:rPr>
            </a:br>
            <a:endParaRPr lang="en-US" dirty="0"/>
          </a:p>
        </p:txBody>
      </p:sp>
    </p:spTree>
    <p:extLst>
      <p:ext uri="{BB962C8B-B14F-4D97-AF65-F5344CB8AC3E}">
        <p14:creationId xmlns:p14="http://schemas.microsoft.com/office/powerpoint/2010/main" val="652349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122"/>
          <p:cNvSpPr txBox="1">
            <a:spLocks noGrp="1"/>
          </p:cNvSpPr>
          <p:nvPr>
            <p:ph type="title"/>
          </p:nvPr>
        </p:nvSpPr>
        <p:spPr>
          <a:xfrm>
            <a:off x="144329" y="469352"/>
            <a:ext cx="8809890" cy="1080000"/>
          </a:xfrm>
        </p:spPr>
        <p:txBody>
          <a:bodyPr lIns="0" tIns="0" rIns="0" bIns="0"/>
          <a:lstStyle/>
          <a:p>
            <a:pPr eaLnBrk="1" hangingPunct="1">
              <a:buSzPct val="25000"/>
            </a:pPr>
            <a:r>
              <a:rPr lang="en-GB" altLang="en-US" b="1" dirty="0" smtClean="0">
                <a:solidFill>
                  <a:schemeClr val="bg1"/>
                </a:solidFill>
                <a:latin typeface="Arial" panose="020B0604020202020204" pitchFamily="34" charset="0"/>
                <a:cs typeface="Arial" panose="020B0604020202020204" pitchFamily="34" charset="0"/>
              </a:rPr>
              <a:t>IWM Learning Resources:  Terms of Use</a:t>
            </a:r>
          </a:p>
        </p:txBody>
      </p:sp>
      <p:sp>
        <p:nvSpPr>
          <p:cNvPr id="121" name="Shape 121"/>
          <p:cNvSpPr txBox="1">
            <a:spLocks noGrp="1"/>
          </p:cNvSpPr>
          <p:nvPr>
            <p:ph type="subTitle" idx="4294967295"/>
          </p:nvPr>
        </p:nvSpPr>
        <p:spPr>
          <a:xfrm>
            <a:off x="665124" y="1549352"/>
            <a:ext cx="7331075" cy="3600450"/>
          </a:xfrm>
        </p:spPr>
        <p:txBody>
          <a:bodyPr lIns="0" tIns="0" rIns="0" bIns="0">
            <a:noAutofit/>
          </a:bodyPr>
          <a:lstStyle/>
          <a:p>
            <a:pPr indent="-342900" eaLnBrk="1" fontAlgn="auto" hangingPunct="1">
              <a:spcAft>
                <a:spcPts val="0"/>
              </a:spcAft>
              <a:buSzPct val="100000"/>
              <a:buFont typeface="Arial" panose="020B0604020202020204" pitchFamily="34" charset="0"/>
              <a:buChar char="•"/>
              <a:defRPr/>
            </a:pPr>
            <a:r>
              <a:rPr lang="en-GB" sz="1400" dirty="0"/>
              <a:t>The images in this resource can be freely used for non-commercial use in your classroom subject to the terms of the IWM’s Non Commercial Licence:  </a:t>
            </a:r>
            <a:r>
              <a:rPr lang="en-GB" sz="1400" u="sng" dirty="0">
                <a:solidFill>
                  <a:schemeClr val="hlink"/>
                </a:solidFill>
                <a:hlinkClick r:id=""/>
              </a:rPr>
              <a:t>http://www.iwm.org.uk/corporate/privacy-copyright/licence</a:t>
            </a:r>
          </a:p>
          <a:p>
            <a:pPr eaLnBrk="1" fontAlgn="auto" hangingPunct="1">
              <a:defRPr/>
            </a:pPr>
            <a:endParaRPr lang="en-GB" sz="1400" u="sng" dirty="0">
              <a:solidFill>
                <a:schemeClr val="hlink"/>
              </a:solidFill>
              <a:hlinkClick r:id=""/>
            </a:endParaRPr>
          </a:p>
          <a:p>
            <a:pPr indent="-342900" eaLnBrk="1" fontAlgn="auto" hangingPunct="1">
              <a:spcBef>
                <a:spcPts val="800"/>
              </a:spcBef>
              <a:spcAft>
                <a:spcPts val="0"/>
              </a:spcAft>
              <a:buSzPct val="100000"/>
              <a:buFont typeface="Arial" panose="020B0604020202020204" pitchFamily="34" charset="0"/>
              <a:buChar char="•"/>
              <a:defRPr/>
            </a:pPr>
            <a:r>
              <a:rPr lang="en-GB" sz="1400" dirty="0"/>
              <a:t>You can use the full presentation or use individual slides within other presentations for use within school and to share with other teachers for their non commercial use as well.</a:t>
            </a:r>
          </a:p>
          <a:p>
            <a:pPr eaLnBrk="1" fontAlgn="auto" hangingPunct="1">
              <a:defRPr/>
            </a:pPr>
            <a:endParaRPr lang="en-GB" sz="1400" dirty="0"/>
          </a:p>
          <a:p>
            <a:pPr indent="-342900" eaLnBrk="1" fontAlgn="auto" hangingPunct="1">
              <a:spcBef>
                <a:spcPts val="800"/>
              </a:spcBef>
              <a:spcAft>
                <a:spcPts val="0"/>
              </a:spcAft>
              <a:buSzPct val="100000"/>
              <a:buFont typeface="Arial" panose="020B0604020202020204" pitchFamily="34" charset="0"/>
              <a:buChar char="•"/>
              <a:defRPr/>
            </a:pPr>
            <a:r>
              <a:rPr lang="en-GB" sz="1400" dirty="0"/>
              <a:t>You can print the images out up to A4 size if you wish to use hard copies with your class.</a:t>
            </a:r>
          </a:p>
          <a:p>
            <a:pPr eaLnBrk="1" fontAlgn="auto" hangingPunct="1">
              <a:defRPr/>
            </a:pPr>
            <a:endParaRPr lang="en-GB" sz="1400" dirty="0"/>
          </a:p>
          <a:p>
            <a:pPr indent="-342900" eaLnBrk="1" fontAlgn="auto" hangingPunct="1">
              <a:spcBef>
                <a:spcPts val="800"/>
              </a:spcBef>
              <a:spcAft>
                <a:spcPts val="0"/>
              </a:spcAft>
              <a:buSzPct val="100000"/>
              <a:buFont typeface="Arial" panose="020B0604020202020204" pitchFamily="34" charset="0"/>
              <a:buChar char="•"/>
              <a:defRPr/>
            </a:pPr>
            <a:r>
              <a:rPr lang="en-GB" sz="1400" dirty="0"/>
              <a:t>Each image comes with an attribution statement, which must be included wherever the image is used. For example, © IWM (Art.IWM ART 1179</a:t>
            </a:r>
            <a:r>
              <a:rPr lang="en-GB" sz="1400" dirty="0" smtClean="0"/>
              <a:t>).</a:t>
            </a:r>
          </a:p>
          <a:p>
            <a:pPr marL="0" indent="0" eaLnBrk="1" fontAlgn="auto" hangingPunct="1">
              <a:spcBef>
                <a:spcPts val="800"/>
              </a:spcBef>
              <a:spcAft>
                <a:spcPts val="0"/>
              </a:spcAft>
              <a:buSzPct val="100000"/>
              <a:buFont typeface="Arial"/>
              <a:buNone/>
              <a:defRPr/>
            </a:pPr>
            <a:endParaRPr lang="en-GB" sz="1400" dirty="0" smtClean="0"/>
          </a:p>
          <a:p>
            <a:pPr indent="-342900" eaLnBrk="1" fontAlgn="auto" hangingPunct="1">
              <a:spcBef>
                <a:spcPts val="800"/>
              </a:spcBef>
              <a:spcAft>
                <a:spcPts val="0"/>
              </a:spcAft>
              <a:buSzPct val="100000"/>
              <a:buFont typeface="Arial" panose="020B0604020202020204" pitchFamily="34" charset="0"/>
              <a:buChar char="•"/>
              <a:defRPr/>
            </a:pPr>
            <a:r>
              <a:rPr lang="en-GB" sz="1400" dirty="0" smtClean="0"/>
              <a:t>Every effort has been made to contact all copyright holders.  IWM will be glad to make good any error or omissions brought to their attention.</a:t>
            </a:r>
            <a:endParaRPr lang="en-GB" sz="1400" dirty="0"/>
          </a:p>
          <a:p>
            <a:pPr marL="0" indent="0" eaLnBrk="1" fontAlgn="auto" hangingPunct="1">
              <a:spcBef>
                <a:spcPts val="800"/>
              </a:spcBef>
              <a:spcAft>
                <a:spcPts val="0"/>
              </a:spcAft>
              <a:buSzPct val="100000"/>
              <a:buFont typeface="Arial"/>
              <a:buNone/>
              <a:defRPr/>
            </a:pPr>
            <a:endParaRPr lang="en-GB" sz="1400" dirty="0"/>
          </a:p>
          <a:p>
            <a:pPr indent="-342900" eaLnBrk="1" fontAlgn="auto" hangingPunct="1">
              <a:spcBef>
                <a:spcPts val="800"/>
              </a:spcBef>
              <a:spcAft>
                <a:spcPts val="0"/>
              </a:spcAft>
              <a:buSzPct val="100000"/>
              <a:buFont typeface="Arial" panose="020B0604020202020204" pitchFamily="34" charset="0"/>
              <a:buChar char="•"/>
              <a:defRPr/>
            </a:pPr>
            <a:r>
              <a:rPr lang="en-GB" sz="1400" dirty="0"/>
              <a:t>By downloading this PowerPoint and using these images you agree to these terms of use, including your use of the attribution statement specified for each object by IWM.</a:t>
            </a:r>
          </a:p>
          <a:p>
            <a:pPr eaLnBrk="1" fontAlgn="auto" hangingPunct="1">
              <a:defRPr/>
            </a:pPr>
            <a:endParaRPr lang="en-GB" sz="1600" dirty="0"/>
          </a:p>
        </p:txBody>
      </p:sp>
    </p:spTree>
    <p:extLst>
      <p:ext uri="{BB962C8B-B14F-4D97-AF65-F5344CB8AC3E}">
        <p14:creationId xmlns:p14="http://schemas.microsoft.com/office/powerpoint/2010/main" val="420176731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27" y="466456"/>
            <a:ext cx="8905776" cy="1470025"/>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sz="3600" b="1" kern="1200">
                <a:solidFill>
                  <a:schemeClr val="bg1"/>
                </a:solidFill>
                <a:latin typeface="+mj-lt"/>
                <a:ea typeface="+mj-ea"/>
                <a:cs typeface="+mj-cs"/>
              </a:defRPr>
            </a:lvl1pPr>
          </a:lstStyle>
          <a:p>
            <a:r>
              <a:rPr lang="en-GB" dirty="0" smtClean="0"/>
              <a:t>Extracts from 1881 Census – Terrace, </a:t>
            </a:r>
            <a:r>
              <a:rPr lang="en-GB" dirty="0" err="1" smtClean="0"/>
              <a:t>Snenton</a:t>
            </a:r>
            <a:r>
              <a:rPr lang="en-GB" dirty="0" smtClean="0"/>
              <a:t>, Nottinghamshire</a:t>
            </a:r>
            <a:endParaRPr lang="en-GB" dirty="0"/>
          </a:p>
        </p:txBody>
      </p:sp>
      <p:sp>
        <p:nvSpPr>
          <p:cNvPr id="4" name="Subtitle 2"/>
          <p:cNvSpPr txBox="1">
            <a:spLocks/>
          </p:cNvSpPr>
          <p:nvPr/>
        </p:nvSpPr>
        <p:spPr>
          <a:xfrm>
            <a:off x="106877" y="6020790"/>
            <a:ext cx="9345881" cy="1326220"/>
          </a:xfrm>
          <a:prstGeom prst="rect">
            <a:avLst/>
          </a:prstGeom>
        </p:spPr>
        <p:txBody>
          <a:bodyPr>
            <a:normAutofit/>
          </a:bodyPr>
          <a:lst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solidFill>
                  <a:schemeClr val="bg1"/>
                </a:solidFill>
              </a:rPr>
              <a:t>© Crown Copyright Images reproduced by courtesy of The National Archives, London, England</a:t>
            </a:r>
          </a:p>
          <a:p>
            <a:r>
              <a:rPr lang="en-US" sz="1600" smtClean="0">
                <a:solidFill>
                  <a:schemeClr val="bg1"/>
                </a:solidFill>
              </a:rPr>
              <a:t>Image uploaded for educational purposes, all rights reserved</a:t>
            </a:r>
            <a:endParaRPr lang="en-GB" sz="1600"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72" t="28347" r="25030" b="66250"/>
          <a:stretch/>
        </p:blipFill>
        <p:spPr bwMode="auto">
          <a:xfrm>
            <a:off x="-1" y="1972106"/>
            <a:ext cx="6911439" cy="50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54" t="46412" r="9074" b="28014"/>
          <a:stretch/>
        </p:blipFill>
        <p:spPr bwMode="auto">
          <a:xfrm>
            <a:off x="0" y="2446317"/>
            <a:ext cx="9191503" cy="22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347" t="28347" r="12370" b="66250"/>
          <a:stretch/>
        </p:blipFill>
        <p:spPr bwMode="auto">
          <a:xfrm>
            <a:off x="6911438" y="1972105"/>
            <a:ext cx="2232561" cy="47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42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5625" y="80946"/>
            <a:ext cx="3251339" cy="12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j-lt"/>
                <a:ea typeface="+mj-ea"/>
                <a:cs typeface="+mj-cs"/>
              </a:rPr>
              <a:t>Transcript of </a:t>
            </a:r>
            <a:r>
              <a:rPr lang="en-US" sz="2000" dirty="0" smtClean="0">
                <a:solidFill>
                  <a:schemeClr val="bg1"/>
                </a:solidFill>
                <a:latin typeface="+mj-lt"/>
                <a:ea typeface="+mj-ea"/>
                <a:cs typeface="+mj-cs"/>
              </a:rPr>
              <a:t>1881 Census</a:t>
            </a: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84965918"/>
              </p:ext>
            </p:extLst>
          </p:nvPr>
        </p:nvGraphicFramePr>
        <p:xfrm>
          <a:off x="80631" y="947307"/>
          <a:ext cx="8953994" cy="5470569"/>
        </p:xfrm>
        <a:graphic>
          <a:graphicData uri="http://schemas.openxmlformats.org/drawingml/2006/table">
            <a:tbl>
              <a:tblPr firstRow="1" bandRow="1">
                <a:tableStyleId>{5C22544A-7EE6-4342-B048-85BDC9FD1C3A}</a:tableStyleId>
              </a:tblPr>
              <a:tblGrid>
                <a:gridCol w="1745672"/>
                <a:gridCol w="1484416"/>
                <a:gridCol w="878774"/>
                <a:gridCol w="1235033"/>
                <a:gridCol w="2030681"/>
                <a:gridCol w="1579418"/>
              </a:tblGrid>
              <a:tr h="838941">
                <a:tc>
                  <a:txBody>
                    <a:bodyPr/>
                    <a:lstStyle/>
                    <a:p>
                      <a:r>
                        <a:rPr lang="en-GB" sz="1600" dirty="0" smtClean="0"/>
                        <a:t>Name</a:t>
                      </a:r>
                      <a:endParaRPr lang="en-GB" sz="1600" dirty="0"/>
                    </a:p>
                  </a:txBody>
                  <a:tcPr/>
                </a:tc>
                <a:tc>
                  <a:txBody>
                    <a:bodyPr/>
                    <a:lstStyle/>
                    <a:p>
                      <a:r>
                        <a:rPr lang="en-GB" sz="1600" dirty="0" smtClean="0"/>
                        <a:t>Relationship</a:t>
                      </a:r>
                      <a:r>
                        <a:rPr lang="en-GB" sz="1600" baseline="0" dirty="0" smtClean="0"/>
                        <a:t> to head of family</a:t>
                      </a:r>
                      <a:endParaRPr lang="en-GB" sz="1600" dirty="0"/>
                    </a:p>
                  </a:txBody>
                  <a:tcPr/>
                </a:tc>
                <a:tc>
                  <a:txBody>
                    <a:bodyPr/>
                    <a:lstStyle/>
                    <a:p>
                      <a:r>
                        <a:rPr lang="en-GB" sz="1600" dirty="0" smtClean="0"/>
                        <a:t>Marital</a:t>
                      </a:r>
                      <a:r>
                        <a:rPr lang="en-GB" sz="1600" baseline="0" dirty="0" smtClean="0"/>
                        <a:t> status</a:t>
                      </a:r>
                      <a:endParaRPr lang="en-GB" sz="1600" dirty="0"/>
                    </a:p>
                  </a:txBody>
                  <a:tcPr/>
                </a:tc>
                <a:tc>
                  <a:txBody>
                    <a:bodyPr/>
                    <a:lstStyle/>
                    <a:p>
                      <a:r>
                        <a:rPr lang="en-GB" sz="1600" dirty="0" smtClean="0"/>
                        <a:t>Age at last birthday</a:t>
                      </a:r>
                      <a:endParaRPr lang="en-GB" sz="1600" dirty="0"/>
                    </a:p>
                  </a:txBody>
                  <a:tcPr/>
                </a:tc>
                <a:tc>
                  <a:txBody>
                    <a:bodyPr/>
                    <a:lstStyle/>
                    <a:p>
                      <a:r>
                        <a:rPr lang="en-GB" sz="1600" dirty="0" smtClean="0"/>
                        <a:t>Occupation</a:t>
                      </a:r>
                      <a:endParaRPr lang="en-GB" sz="1600" dirty="0"/>
                    </a:p>
                  </a:txBody>
                  <a:tcPr/>
                </a:tc>
                <a:tc>
                  <a:txBody>
                    <a:bodyPr/>
                    <a:lstStyle/>
                    <a:p>
                      <a:r>
                        <a:rPr lang="en-GB" sz="1600" dirty="0" smtClean="0"/>
                        <a:t>Birthplace</a:t>
                      </a:r>
                      <a:endParaRPr lang="en-GB" sz="1600" dirty="0"/>
                    </a:p>
                  </a:txBody>
                  <a:tcPr/>
                </a:tc>
              </a:tr>
              <a:tr h="665018">
                <a:tc>
                  <a:txBody>
                    <a:bodyPr/>
                    <a:lstStyle/>
                    <a:p>
                      <a:pPr rtl="0" fontAlgn="t">
                        <a:spcBef>
                          <a:spcPts val="0"/>
                        </a:spcBef>
                        <a:spcAft>
                          <a:spcPts val="0"/>
                        </a:spcAft>
                      </a:pPr>
                      <a:r>
                        <a:rPr lang="en-GB" sz="1600" b="0" i="0" u="none" strike="noStrike" dirty="0" smtClean="0">
                          <a:solidFill>
                            <a:srgbClr val="000000"/>
                          </a:solidFill>
                          <a:effectLst/>
                          <a:latin typeface="Arial"/>
                        </a:rPr>
                        <a:t>John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Head</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Married</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45</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Bricklayer’s Labourer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Nottingham</a:t>
                      </a:r>
                      <a:endParaRPr lang="en-GB" sz="1600" dirty="0">
                        <a:effectLst/>
                      </a:endParaRPr>
                    </a:p>
                  </a:txBody>
                  <a:tcPr marL="66675" marR="66675" marT="66675" marB="66675"/>
                </a:tc>
              </a:tr>
              <a:tr h="689898">
                <a:tc>
                  <a:txBody>
                    <a:bodyPr/>
                    <a:lstStyle/>
                    <a:p>
                      <a:pPr rtl="0" fontAlgn="t">
                        <a:spcBef>
                          <a:spcPts val="0"/>
                        </a:spcBef>
                        <a:spcAft>
                          <a:spcPts val="0"/>
                        </a:spcAft>
                      </a:pPr>
                      <a:r>
                        <a:rPr lang="en-GB" sz="1600" b="0" i="0" u="none" strike="noStrike" dirty="0" smtClean="0">
                          <a:solidFill>
                            <a:srgbClr val="000000"/>
                          </a:solidFill>
                          <a:effectLst/>
                          <a:latin typeface="Arial"/>
                        </a:rPr>
                        <a:t>Harriett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Wife</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Married</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39</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a:solidFill>
                            <a:srgbClr val="000000"/>
                          </a:solidFill>
                          <a:effectLst/>
                          <a:latin typeface="Arial"/>
                        </a:rPr>
                        <a: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Loughborough, Leicestershire</a:t>
                      </a:r>
                      <a:endParaRPr lang="en-GB" sz="1600" dirty="0">
                        <a:effectLst/>
                      </a:endParaRPr>
                    </a:p>
                  </a:txBody>
                  <a:tcPr marL="66675" marR="66675" marT="66675" marB="66675"/>
                </a:tc>
              </a:tr>
              <a:tr h="689898">
                <a:tc>
                  <a:txBody>
                    <a:bodyPr/>
                    <a:lstStyle/>
                    <a:p>
                      <a:pPr rtl="0" fontAlgn="t">
                        <a:spcBef>
                          <a:spcPts val="0"/>
                        </a:spcBef>
                        <a:spcAft>
                          <a:spcPts val="0"/>
                        </a:spcAft>
                      </a:pPr>
                      <a:r>
                        <a:rPr lang="en-GB" sz="1600" b="0" i="0" u="none" strike="noStrike" dirty="0" smtClean="0">
                          <a:solidFill>
                            <a:srgbClr val="000000"/>
                          </a:solidFill>
                          <a:effectLst/>
                          <a:latin typeface="Arial"/>
                        </a:rPr>
                        <a:t>Walter</a:t>
                      </a:r>
                      <a:r>
                        <a:rPr lang="en-GB" sz="1600" b="0" i="0" u="none" strike="noStrike" baseline="0" dirty="0" smtClean="0">
                          <a:solidFill>
                            <a:srgbClr val="000000"/>
                          </a:solidFill>
                          <a:effectLst/>
                          <a:latin typeface="Arial"/>
                        </a:rPr>
                        <a:t>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a:solidFill>
                            <a:srgbClr val="000000"/>
                          </a:solidFill>
                          <a:effectLst/>
                          <a:latin typeface="Arial"/>
                        </a:rPr>
                        <a:t>Son</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a:solidFill>
                            <a:srgbClr val="000000"/>
                          </a:solidFill>
                          <a:effectLst/>
                          <a:latin typeface="Arial"/>
                        </a:rPr>
                        <a:t>Single</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20</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Trimmer</a:t>
                      </a:r>
                      <a:r>
                        <a:rPr lang="en-GB" sz="1600" b="0" i="0" u="none" strike="noStrike" baseline="0" dirty="0" smtClean="0">
                          <a:solidFill>
                            <a:srgbClr val="000000"/>
                          </a:solidFill>
                          <a:effectLst/>
                          <a:latin typeface="Arial"/>
                        </a:rPr>
                        <a:t> (Hosiery)</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mn-lt"/>
                        </a:rPr>
                        <a:t>Loughborough, Leicestershire</a:t>
                      </a:r>
                      <a:endParaRPr lang="en-GB" sz="1600" dirty="0">
                        <a:effectLst/>
                      </a:endParaRPr>
                    </a:p>
                  </a:txBody>
                  <a:tcPr marL="66675" marR="66675" marT="66675" marB="66675"/>
                </a:tc>
              </a:tr>
              <a:tr h="428767">
                <a:tc>
                  <a:txBody>
                    <a:bodyPr/>
                    <a:lstStyle/>
                    <a:p>
                      <a:pPr rtl="0" fontAlgn="t">
                        <a:spcBef>
                          <a:spcPts val="0"/>
                        </a:spcBef>
                        <a:spcAft>
                          <a:spcPts val="0"/>
                        </a:spcAft>
                      </a:pPr>
                      <a:r>
                        <a:rPr lang="en-GB" sz="1600" b="0" i="0" u="none" strike="noStrike" dirty="0" smtClean="0">
                          <a:solidFill>
                            <a:srgbClr val="000000"/>
                          </a:solidFill>
                          <a:effectLst/>
                          <a:latin typeface="Arial"/>
                        </a:rPr>
                        <a:t>Harriet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Daughter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Single</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17</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Lace</a:t>
                      </a:r>
                      <a:r>
                        <a:rPr lang="en-GB" sz="1600" b="0" i="0" u="none" strike="noStrike" baseline="0" dirty="0" smtClean="0">
                          <a:solidFill>
                            <a:srgbClr val="000000"/>
                          </a:solidFill>
                          <a:effectLst/>
                          <a:latin typeface="Arial"/>
                        </a:rPr>
                        <a:t> Clipper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Nottingham</a:t>
                      </a:r>
                      <a:endParaRPr lang="en-GB" sz="1600" dirty="0">
                        <a:effectLst/>
                      </a:endParaRPr>
                    </a:p>
                  </a:txBody>
                  <a:tcPr marL="66675" marR="66675" marT="66675" marB="66675"/>
                </a:tc>
              </a:tr>
              <a:tr h="451262">
                <a:tc>
                  <a:txBody>
                    <a:bodyPr/>
                    <a:lstStyle/>
                    <a:p>
                      <a:pPr rtl="0" fontAlgn="t">
                        <a:spcBef>
                          <a:spcPts val="0"/>
                        </a:spcBef>
                        <a:spcAft>
                          <a:spcPts val="0"/>
                        </a:spcAft>
                      </a:pPr>
                      <a:r>
                        <a:rPr lang="en-GB" sz="1600" b="0" i="0" u="none" strike="noStrike" dirty="0" smtClean="0">
                          <a:solidFill>
                            <a:srgbClr val="000000"/>
                          </a:solidFill>
                          <a:effectLst/>
                          <a:latin typeface="Arial"/>
                        </a:rPr>
                        <a:t>Arthur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Son</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Single</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15</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Lace Dresser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mn-lt"/>
                        </a:rPr>
                        <a:t>Nottingham</a:t>
                      </a:r>
                      <a:endParaRPr lang="en-GB" sz="1600" dirty="0">
                        <a:effectLst/>
                      </a:endParaRPr>
                    </a:p>
                  </a:txBody>
                  <a:tcPr marL="66675" marR="66675" marT="66675" marB="66675"/>
                </a:tc>
              </a:tr>
              <a:tr h="427512">
                <a:tc>
                  <a:txBody>
                    <a:bodyPr/>
                    <a:lstStyle/>
                    <a:p>
                      <a:pPr rtl="0" fontAlgn="t">
                        <a:spcBef>
                          <a:spcPts val="0"/>
                        </a:spcBef>
                        <a:spcAft>
                          <a:spcPts val="0"/>
                        </a:spcAft>
                      </a:pPr>
                      <a:r>
                        <a:rPr lang="en-GB" sz="1600" b="0" i="0" u="none" strike="noStrike" dirty="0" smtClean="0">
                          <a:solidFill>
                            <a:srgbClr val="000000"/>
                          </a:solidFill>
                          <a:effectLst/>
                          <a:latin typeface="Arial"/>
                        </a:rPr>
                        <a:t>Anna</a:t>
                      </a:r>
                      <a:r>
                        <a:rPr lang="en-GB" sz="1600" b="0" i="0" u="none" strike="noStrike" baseline="0" dirty="0" smtClean="0">
                          <a:solidFill>
                            <a:srgbClr val="000000"/>
                          </a:solidFill>
                          <a:effectLst/>
                          <a:latin typeface="Arial"/>
                        </a:rPr>
                        <a:t> Hackett</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Daughter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Single</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13</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Scholar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mn-lt"/>
                        </a:rPr>
                        <a:t>Nottingham</a:t>
                      </a:r>
                      <a:endParaRPr lang="en-GB" sz="1600" dirty="0">
                        <a:effectLst/>
                      </a:endParaRPr>
                    </a:p>
                  </a:txBody>
                  <a:tcPr marL="66675" marR="66675" marT="66675" marB="66675"/>
                </a:tc>
              </a:tr>
              <a:tr h="463137">
                <a:tc>
                  <a:txBody>
                    <a:bodyPr/>
                    <a:lstStyle/>
                    <a:p>
                      <a:pPr rtl="0" fontAlgn="t">
                        <a:spcBef>
                          <a:spcPts val="0"/>
                        </a:spcBef>
                        <a:spcAft>
                          <a:spcPts val="0"/>
                        </a:spcAft>
                      </a:pPr>
                      <a:r>
                        <a:rPr lang="en-GB" sz="1600" dirty="0" smtClean="0">
                          <a:effectLst/>
                        </a:rPr>
                        <a:t>Elizabeth</a:t>
                      </a:r>
                      <a:r>
                        <a:rPr lang="en-GB" sz="1600" baseline="0" dirty="0" smtClean="0">
                          <a:effectLst/>
                        </a:rPr>
                        <a:t> Hackett</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Daughter</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Single</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9</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Scholar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mn-lt"/>
                        </a:rPr>
                        <a:t>Nottingham</a:t>
                      </a:r>
                      <a:endParaRPr lang="en-GB" sz="1600" dirty="0">
                        <a:effectLst/>
                      </a:endParaRPr>
                    </a:p>
                  </a:txBody>
                  <a:tcPr marL="66675" marR="66675" marT="66675" marB="66675"/>
                </a:tc>
              </a:tr>
              <a:tr h="432613">
                <a:tc>
                  <a:txBody>
                    <a:bodyPr/>
                    <a:lstStyle/>
                    <a:p>
                      <a:pPr rtl="0" fontAlgn="t">
                        <a:spcBef>
                          <a:spcPts val="0"/>
                        </a:spcBef>
                        <a:spcAft>
                          <a:spcPts val="0"/>
                        </a:spcAft>
                      </a:pPr>
                      <a:r>
                        <a:rPr lang="en-GB" sz="1600" dirty="0" smtClean="0">
                          <a:effectLst/>
                        </a:rPr>
                        <a:t>William Hackett</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Son</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Single</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7</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Arial"/>
                        </a:rPr>
                        <a:t>Scholar</a:t>
                      </a:r>
                      <a:endParaRPr lang="en-GB" sz="1600" dirty="0">
                        <a:effectLst/>
                      </a:endParaRPr>
                    </a:p>
                  </a:txBody>
                  <a:tcPr marL="66675" marR="66675" marT="66675" marB="66675"/>
                </a:tc>
                <a:tc>
                  <a:txBody>
                    <a:bodyPr/>
                    <a:lstStyle/>
                    <a:p>
                      <a:pPr rtl="0" fontAlgn="t">
                        <a:spcBef>
                          <a:spcPts val="0"/>
                        </a:spcBef>
                        <a:spcAft>
                          <a:spcPts val="0"/>
                        </a:spcAft>
                      </a:pPr>
                      <a:r>
                        <a:rPr lang="en-GB" sz="1600" b="0" i="0" u="none" strike="noStrike" dirty="0" smtClean="0">
                          <a:solidFill>
                            <a:srgbClr val="000000"/>
                          </a:solidFill>
                          <a:effectLst/>
                          <a:latin typeface="+mn-lt"/>
                        </a:rPr>
                        <a:t>Nottingham</a:t>
                      </a:r>
                      <a:endParaRPr lang="en-GB" sz="1600" dirty="0">
                        <a:effectLst/>
                      </a:endParaRPr>
                    </a:p>
                  </a:txBody>
                  <a:tcPr marL="66675" marR="66675" marT="66675" marB="66675"/>
                </a:tc>
              </a:tr>
              <a:tr h="383523">
                <a:tc>
                  <a:txBody>
                    <a:bodyPr/>
                    <a:lstStyle/>
                    <a:p>
                      <a:pPr rtl="0" fontAlgn="t">
                        <a:spcBef>
                          <a:spcPts val="0"/>
                        </a:spcBef>
                        <a:spcAft>
                          <a:spcPts val="0"/>
                        </a:spcAft>
                      </a:pPr>
                      <a:r>
                        <a:rPr lang="en-GB" sz="1600" dirty="0" smtClean="0">
                          <a:effectLst/>
                        </a:rPr>
                        <a:t>Ellen Hackett</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Daughter</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Single</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1</a:t>
                      </a:r>
                      <a:endParaRPr lang="en-GB" sz="1600" dirty="0">
                        <a:effectLst/>
                      </a:endParaRPr>
                    </a:p>
                  </a:txBody>
                  <a:tcPr marL="66675" marR="66675" marT="66675" marB="66675"/>
                </a:tc>
                <a:tc>
                  <a:txBody>
                    <a:bodyPr/>
                    <a:lstStyle/>
                    <a:p>
                      <a:pPr rtl="0" fontAlgn="t">
                        <a:spcBef>
                          <a:spcPts val="0"/>
                        </a:spcBef>
                        <a:spcAft>
                          <a:spcPts val="0"/>
                        </a:spcAft>
                      </a:pPr>
                      <a:r>
                        <a:rPr lang="en-GB" sz="1600" dirty="0" smtClean="0">
                          <a:effectLst/>
                        </a:rPr>
                        <a:t>-</a:t>
                      </a:r>
                      <a:endParaRPr lang="en-GB" sz="1600" dirty="0">
                        <a:effectLst/>
                      </a:endParaRPr>
                    </a:p>
                  </a:txBody>
                  <a:tcPr marL="66675" marR="66675" marT="66675" marB="66675"/>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Nottingham</a:t>
                      </a:r>
                      <a:endParaRPr lang="en-GB" sz="1600" dirty="0">
                        <a:effectLst/>
                      </a:endParaRPr>
                    </a:p>
                  </a:txBody>
                  <a:tcPr marL="66675" marR="66675" marT="66675" marB="66675"/>
                </a:tc>
              </a:tr>
            </a:tbl>
          </a:graphicData>
        </a:graphic>
      </p:graphicFrame>
    </p:spTree>
    <p:extLst>
      <p:ext uri="{BB962C8B-B14F-4D97-AF65-F5344CB8AC3E}">
        <p14:creationId xmlns:p14="http://schemas.microsoft.com/office/powerpoint/2010/main" val="80495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7" y="466456"/>
            <a:ext cx="8905776" cy="1470025"/>
          </a:xfrm>
        </p:spPr>
        <p:txBody>
          <a:bodyPr/>
          <a:lstStyle/>
          <a:p>
            <a:r>
              <a:rPr lang="en-GB" dirty="0" smtClean="0"/>
              <a:t>Extracts from 1901 Census – </a:t>
            </a:r>
            <a:r>
              <a:rPr lang="en-GB" dirty="0" err="1"/>
              <a:t>Cusworth</a:t>
            </a:r>
            <a:r>
              <a:rPr lang="en-GB" dirty="0"/>
              <a:t> Street, </a:t>
            </a:r>
            <a:r>
              <a:rPr lang="en-GB" dirty="0" err="1"/>
              <a:t>Conisbrough</a:t>
            </a:r>
            <a:r>
              <a:rPr lang="en-GB" dirty="0"/>
              <a:t>, Yorkshire</a:t>
            </a:r>
          </a:p>
        </p:txBody>
      </p:sp>
      <p:sp>
        <p:nvSpPr>
          <p:cNvPr id="3" name="Subtitle 2"/>
          <p:cNvSpPr>
            <a:spLocks noGrp="1"/>
          </p:cNvSpPr>
          <p:nvPr>
            <p:ph type="subTitle" idx="1"/>
          </p:nvPr>
        </p:nvSpPr>
        <p:spPr>
          <a:xfrm>
            <a:off x="106877" y="6020790"/>
            <a:ext cx="9345881" cy="1326220"/>
          </a:xfrm>
        </p:spPr>
        <p:txBody>
          <a:bodyPr>
            <a:normAutofit/>
          </a:bodyPr>
          <a:lstStyle/>
          <a:p>
            <a:pPr algn="l"/>
            <a:r>
              <a:rPr lang="en-US" sz="1600" dirty="0">
                <a:solidFill>
                  <a:schemeClr val="bg1"/>
                </a:solidFill>
              </a:rPr>
              <a:t>© Crown Copyright Images reproduced by courtesy of The National Archives, London, England</a:t>
            </a:r>
            <a:endParaRPr lang="en-US" sz="1600" dirty="0" smtClean="0">
              <a:solidFill>
                <a:schemeClr val="bg1"/>
              </a:solidFill>
              <a:effectLst/>
            </a:endParaRPr>
          </a:p>
          <a:p>
            <a:pPr algn="l"/>
            <a:r>
              <a:rPr lang="en-US" sz="1600" dirty="0">
                <a:solidFill>
                  <a:schemeClr val="bg1"/>
                </a:solidFill>
              </a:rPr>
              <a:t>Image uploaded for educational purposes, all rights reserved</a:t>
            </a:r>
            <a:endParaRPr lang="en-GB" sz="1600"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500" t="23314" r="13924" b="71070"/>
          <a:stretch/>
        </p:blipFill>
        <p:spPr bwMode="auto">
          <a:xfrm>
            <a:off x="6720625" y="2522526"/>
            <a:ext cx="2423371" cy="63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892" t="64271" r="22236" b="28746"/>
          <a:stretch/>
        </p:blipFill>
        <p:spPr bwMode="auto">
          <a:xfrm>
            <a:off x="6720626" y="3138379"/>
            <a:ext cx="2423371" cy="89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33" t="22996" r="35292" b="70407"/>
          <a:stretch/>
        </p:blipFill>
        <p:spPr bwMode="auto">
          <a:xfrm>
            <a:off x="-4" y="2514921"/>
            <a:ext cx="6720629" cy="68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949" t="64271" r="43482" b="27605"/>
          <a:stretch/>
        </p:blipFill>
        <p:spPr bwMode="auto">
          <a:xfrm>
            <a:off x="23749" y="3159994"/>
            <a:ext cx="6720630" cy="86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43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381" y="534390"/>
            <a:ext cx="3180807" cy="12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j-lt"/>
                <a:ea typeface="+mj-ea"/>
                <a:cs typeface="+mj-cs"/>
              </a:rPr>
              <a:t>Transcript of </a:t>
            </a:r>
            <a:r>
              <a:rPr lang="en-US" sz="2000" dirty="0" smtClean="0">
                <a:solidFill>
                  <a:schemeClr val="bg1"/>
                </a:solidFill>
                <a:latin typeface="+mj-lt"/>
                <a:ea typeface="+mj-ea"/>
                <a:cs typeface="+mj-cs"/>
              </a:rPr>
              <a:t>1901 Census</a:t>
            </a: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1132376"/>
              </p:ext>
            </p:extLst>
          </p:nvPr>
        </p:nvGraphicFramePr>
        <p:xfrm>
          <a:off x="154381" y="2004209"/>
          <a:ext cx="8858990" cy="3427730"/>
        </p:xfrm>
        <a:graphic>
          <a:graphicData uri="http://schemas.openxmlformats.org/drawingml/2006/table">
            <a:tbl>
              <a:tblPr firstRow="1" bandRow="1">
                <a:tableStyleId>{5C22544A-7EE6-4342-B048-85BDC9FD1C3A}</a:tableStyleId>
              </a:tblPr>
              <a:tblGrid>
                <a:gridCol w="1146918"/>
                <a:gridCol w="1642349"/>
                <a:gridCol w="1060558"/>
                <a:gridCol w="1090308"/>
                <a:gridCol w="1472541"/>
                <a:gridCol w="2446316"/>
              </a:tblGrid>
              <a:tr h="1062365">
                <a:tc>
                  <a:txBody>
                    <a:bodyPr/>
                    <a:lstStyle/>
                    <a:p>
                      <a:r>
                        <a:rPr lang="en-GB" dirty="0" smtClean="0"/>
                        <a:t>Name</a:t>
                      </a:r>
                      <a:endParaRPr lang="en-GB" dirty="0"/>
                    </a:p>
                  </a:txBody>
                  <a:tcPr/>
                </a:tc>
                <a:tc>
                  <a:txBody>
                    <a:bodyPr/>
                    <a:lstStyle/>
                    <a:p>
                      <a:r>
                        <a:rPr lang="en-GB" dirty="0" smtClean="0"/>
                        <a:t>Relationship</a:t>
                      </a:r>
                      <a:r>
                        <a:rPr lang="en-GB" baseline="0" dirty="0" smtClean="0"/>
                        <a:t> to head of family</a:t>
                      </a:r>
                      <a:endParaRPr lang="en-GB" dirty="0"/>
                    </a:p>
                  </a:txBody>
                  <a:tcPr/>
                </a:tc>
                <a:tc>
                  <a:txBody>
                    <a:bodyPr/>
                    <a:lstStyle/>
                    <a:p>
                      <a:r>
                        <a:rPr lang="en-GB" dirty="0" smtClean="0"/>
                        <a:t>Marital</a:t>
                      </a:r>
                      <a:r>
                        <a:rPr lang="en-GB" baseline="0" dirty="0" smtClean="0"/>
                        <a:t> status</a:t>
                      </a:r>
                      <a:endParaRPr lang="en-GB" dirty="0"/>
                    </a:p>
                  </a:txBody>
                  <a:tcPr/>
                </a:tc>
                <a:tc>
                  <a:txBody>
                    <a:bodyPr/>
                    <a:lstStyle/>
                    <a:p>
                      <a:r>
                        <a:rPr lang="en-GB" dirty="0" smtClean="0"/>
                        <a:t>Age at last birthday</a:t>
                      </a:r>
                      <a:endParaRPr lang="en-GB" dirty="0"/>
                    </a:p>
                  </a:txBody>
                  <a:tcPr/>
                </a:tc>
                <a:tc>
                  <a:txBody>
                    <a:bodyPr/>
                    <a:lstStyle/>
                    <a:p>
                      <a:r>
                        <a:rPr lang="en-GB" dirty="0" smtClean="0"/>
                        <a:t>Occupation</a:t>
                      </a:r>
                      <a:endParaRPr lang="en-GB" dirty="0"/>
                    </a:p>
                  </a:txBody>
                  <a:tcPr/>
                </a:tc>
                <a:tc>
                  <a:txBody>
                    <a:bodyPr/>
                    <a:lstStyle/>
                    <a:p>
                      <a:r>
                        <a:rPr lang="en-GB" dirty="0" smtClean="0"/>
                        <a:t>Birthplace</a:t>
                      </a:r>
                      <a:endParaRPr lang="en-GB" dirty="0"/>
                    </a:p>
                  </a:txBody>
                  <a:tcPr/>
                </a:tc>
              </a:tr>
              <a:tr h="985569">
                <a:tc>
                  <a:txBody>
                    <a:bodyPr/>
                    <a:lstStyle/>
                    <a:p>
                      <a:r>
                        <a:rPr lang="en-GB" dirty="0" smtClean="0"/>
                        <a:t>William Hackett</a:t>
                      </a:r>
                      <a:endParaRPr lang="en-GB" dirty="0"/>
                    </a:p>
                  </a:txBody>
                  <a:tcPr/>
                </a:tc>
                <a:tc>
                  <a:txBody>
                    <a:bodyPr/>
                    <a:lstStyle/>
                    <a:p>
                      <a:r>
                        <a:rPr lang="en-GB" dirty="0" smtClean="0"/>
                        <a:t>Head</a:t>
                      </a:r>
                      <a:endParaRPr lang="en-GB" dirty="0"/>
                    </a:p>
                  </a:txBody>
                  <a:tcPr/>
                </a:tc>
                <a:tc>
                  <a:txBody>
                    <a:bodyPr/>
                    <a:lstStyle/>
                    <a:p>
                      <a:r>
                        <a:rPr lang="en-GB" dirty="0" smtClean="0"/>
                        <a:t>Married</a:t>
                      </a:r>
                      <a:endParaRPr lang="en-GB" dirty="0"/>
                    </a:p>
                  </a:txBody>
                  <a:tcPr/>
                </a:tc>
                <a:tc>
                  <a:txBody>
                    <a:bodyPr/>
                    <a:lstStyle/>
                    <a:p>
                      <a:r>
                        <a:rPr lang="en-GB" dirty="0" smtClean="0"/>
                        <a:t>27</a:t>
                      </a:r>
                      <a:endParaRPr lang="en-GB" dirty="0"/>
                    </a:p>
                  </a:txBody>
                  <a:tcPr/>
                </a:tc>
                <a:tc>
                  <a:txBody>
                    <a:bodyPr/>
                    <a:lstStyle/>
                    <a:p>
                      <a:r>
                        <a:rPr lang="en-GB" dirty="0" smtClean="0"/>
                        <a:t>Coal Miner</a:t>
                      </a:r>
                      <a:r>
                        <a:rPr lang="en-GB" baseline="0" dirty="0" smtClean="0"/>
                        <a:t> Filler </a:t>
                      </a:r>
                      <a:endParaRPr lang="en-GB" dirty="0"/>
                    </a:p>
                  </a:txBody>
                  <a:tcPr/>
                </a:tc>
                <a:tc>
                  <a:txBody>
                    <a:bodyPr/>
                    <a:lstStyle/>
                    <a:p>
                      <a:r>
                        <a:rPr lang="en-GB" dirty="0" smtClean="0"/>
                        <a:t>Nottingham</a:t>
                      </a:r>
                      <a:endParaRPr lang="en-GB" dirty="0"/>
                    </a:p>
                  </a:txBody>
                  <a:tcPr/>
                </a:tc>
              </a:tr>
              <a:tr h="689898">
                <a:tc>
                  <a:txBody>
                    <a:bodyPr/>
                    <a:lstStyle/>
                    <a:p>
                      <a:r>
                        <a:rPr lang="en-GB" dirty="0" smtClean="0"/>
                        <a:t>Alice</a:t>
                      </a:r>
                      <a:r>
                        <a:rPr lang="en-GB" baseline="0" dirty="0" smtClean="0"/>
                        <a:t> Hackett</a:t>
                      </a:r>
                      <a:endParaRPr lang="en-GB" dirty="0"/>
                    </a:p>
                  </a:txBody>
                  <a:tcPr/>
                </a:tc>
                <a:tc>
                  <a:txBody>
                    <a:bodyPr/>
                    <a:lstStyle/>
                    <a:p>
                      <a:r>
                        <a:rPr lang="en-GB" dirty="0" smtClean="0"/>
                        <a:t>Wife</a:t>
                      </a:r>
                      <a:endParaRPr lang="en-GB" dirty="0"/>
                    </a:p>
                  </a:txBody>
                  <a:tcPr/>
                </a:tc>
                <a:tc>
                  <a:txBody>
                    <a:bodyPr/>
                    <a:lstStyle/>
                    <a:p>
                      <a:r>
                        <a:rPr lang="en-GB" dirty="0" smtClean="0"/>
                        <a:t>Married</a:t>
                      </a:r>
                      <a:endParaRPr lang="en-GB" dirty="0"/>
                    </a:p>
                  </a:txBody>
                  <a:tcPr/>
                </a:tc>
                <a:tc>
                  <a:txBody>
                    <a:bodyPr/>
                    <a:lstStyle/>
                    <a:p>
                      <a:r>
                        <a:rPr lang="en-GB" dirty="0" smtClean="0"/>
                        <a:t>26</a:t>
                      </a:r>
                      <a:endParaRPr lang="en-GB" dirty="0"/>
                    </a:p>
                  </a:txBody>
                  <a:tcPr/>
                </a:tc>
                <a:tc>
                  <a:txBody>
                    <a:bodyPr/>
                    <a:lstStyle/>
                    <a:p>
                      <a:r>
                        <a:rPr lang="en-GB" dirty="0" smtClean="0"/>
                        <a:t>-</a:t>
                      </a:r>
                      <a:endParaRPr lang="en-GB" dirty="0"/>
                    </a:p>
                  </a:txBody>
                  <a:tcPr/>
                </a:tc>
                <a:tc>
                  <a:txBody>
                    <a:bodyPr/>
                    <a:lstStyle/>
                    <a:p>
                      <a:r>
                        <a:rPr lang="en-GB" dirty="0" err="1" smtClean="0"/>
                        <a:t>Outwood</a:t>
                      </a:r>
                      <a:r>
                        <a:rPr lang="en-GB" dirty="0" smtClean="0"/>
                        <a:t>, Yorkshire</a:t>
                      </a:r>
                      <a:endParaRPr lang="en-GB" dirty="0"/>
                    </a:p>
                  </a:txBody>
                  <a:tcPr/>
                </a:tc>
              </a:tr>
              <a:tr h="689898">
                <a:tc>
                  <a:txBody>
                    <a:bodyPr/>
                    <a:lstStyle/>
                    <a:p>
                      <a:r>
                        <a:rPr lang="en-GB" dirty="0" smtClean="0"/>
                        <a:t>Ursula A </a:t>
                      </a:r>
                      <a:r>
                        <a:rPr lang="en-GB" dirty="0" err="1" smtClean="0"/>
                        <a:t>Tooby</a:t>
                      </a:r>
                      <a:endParaRPr lang="en-GB" dirty="0"/>
                    </a:p>
                  </a:txBody>
                  <a:tcPr/>
                </a:tc>
                <a:tc>
                  <a:txBody>
                    <a:bodyPr/>
                    <a:lstStyle/>
                    <a:p>
                      <a:r>
                        <a:rPr lang="en-GB" dirty="0" smtClean="0"/>
                        <a:t>Niece</a:t>
                      </a:r>
                      <a:endParaRPr lang="en-GB" dirty="0"/>
                    </a:p>
                  </a:txBody>
                  <a:tcPr/>
                </a:tc>
                <a:tc>
                  <a:txBody>
                    <a:bodyPr/>
                    <a:lstStyle/>
                    <a:p>
                      <a:r>
                        <a:rPr lang="en-GB" dirty="0" smtClean="0"/>
                        <a:t>Single</a:t>
                      </a:r>
                      <a:endParaRPr lang="en-GB" dirty="0"/>
                    </a:p>
                  </a:txBody>
                  <a:tcPr/>
                </a:tc>
                <a:tc>
                  <a:txBody>
                    <a:bodyPr/>
                    <a:lstStyle/>
                    <a:p>
                      <a:r>
                        <a:rPr lang="en-GB" dirty="0" smtClean="0"/>
                        <a:t>5</a:t>
                      </a:r>
                      <a:endParaRPr lang="en-GB" dirty="0"/>
                    </a:p>
                  </a:txBody>
                  <a:tcPr/>
                </a:tc>
                <a:tc>
                  <a:txBody>
                    <a:bodyPr/>
                    <a:lstStyle/>
                    <a:p>
                      <a:r>
                        <a:rPr lang="en-GB" dirty="0" smtClean="0"/>
                        <a:t>-</a:t>
                      </a:r>
                      <a:endParaRPr lang="en-GB" dirty="0"/>
                    </a:p>
                  </a:txBody>
                  <a:tcPr/>
                </a:tc>
                <a:tc>
                  <a:txBody>
                    <a:bodyPr/>
                    <a:lstStyle/>
                    <a:p>
                      <a:r>
                        <a:rPr lang="en-GB" dirty="0" smtClean="0"/>
                        <a:t>Morley, Yorkshire</a:t>
                      </a:r>
                      <a:endParaRPr lang="en-GB" dirty="0"/>
                    </a:p>
                  </a:txBody>
                  <a:tcPr/>
                </a:tc>
              </a:tr>
            </a:tbl>
          </a:graphicData>
        </a:graphic>
      </p:graphicFrame>
    </p:spTree>
    <p:extLst>
      <p:ext uri="{BB962C8B-B14F-4D97-AF65-F5344CB8AC3E}">
        <p14:creationId xmlns:p14="http://schemas.microsoft.com/office/powerpoint/2010/main" val="308422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6" y="466456"/>
            <a:ext cx="8785611" cy="1470025"/>
          </a:xfrm>
        </p:spPr>
        <p:txBody>
          <a:bodyPr>
            <a:normAutofit/>
          </a:bodyPr>
          <a:lstStyle/>
          <a:p>
            <a:r>
              <a:rPr lang="en-GB" dirty="0" smtClean="0"/>
              <a:t>Extracts from 1911 Census – </a:t>
            </a:r>
            <a:r>
              <a:rPr lang="en-US" dirty="0" smtClean="0"/>
              <a:t>Herbert Street, </a:t>
            </a:r>
            <a:r>
              <a:rPr lang="en-US" dirty="0" err="1" smtClean="0"/>
              <a:t>Mexborough</a:t>
            </a:r>
            <a:r>
              <a:rPr lang="en-US" dirty="0" smtClean="0"/>
              <a:t>, Yorkshire</a:t>
            </a:r>
            <a:endParaRPr lang="en-GB" dirty="0"/>
          </a:p>
        </p:txBody>
      </p:sp>
      <p:sp>
        <p:nvSpPr>
          <p:cNvPr id="3" name="Subtitle 2"/>
          <p:cNvSpPr>
            <a:spLocks noGrp="1"/>
          </p:cNvSpPr>
          <p:nvPr>
            <p:ph type="subTitle" idx="1"/>
          </p:nvPr>
        </p:nvSpPr>
        <p:spPr>
          <a:xfrm>
            <a:off x="72662" y="6020790"/>
            <a:ext cx="9071338" cy="1326220"/>
          </a:xfrm>
        </p:spPr>
        <p:txBody>
          <a:bodyPr>
            <a:normAutofit/>
          </a:bodyPr>
          <a:lstStyle/>
          <a:p>
            <a:pPr algn="l"/>
            <a:r>
              <a:rPr lang="en-US" sz="1600" dirty="0">
                <a:solidFill>
                  <a:schemeClr val="bg1"/>
                </a:solidFill>
              </a:rPr>
              <a:t>© Crown Copyright Images reproduced by courtesy of The National Archives, London, England</a:t>
            </a:r>
            <a:endParaRPr lang="en-US" sz="1600" dirty="0" smtClean="0">
              <a:solidFill>
                <a:schemeClr val="bg1"/>
              </a:solidFill>
              <a:effectLst/>
            </a:endParaRPr>
          </a:p>
          <a:p>
            <a:pPr algn="l"/>
            <a:r>
              <a:rPr lang="en-US" sz="1600" dirty="0">
                <a:solidFill>
                  <a:schemeClr val="bg1"/>
                </a:solidFill>
              </a:rPr>
              <a:t>Image uploaded for educational purposes, all rights reserved</a:t>
            </a:r>
            <a:endParaRPr lang="en-GB" sz="16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77" t="25861" r="14790" b="39620"/>
          <a:stretch/>
        </p:blipFill>
        <p:spPr bwMode="auto">
          <a:xfrm>
            <a:off x="0" y="1936481"/>
            <a:ext cx="9144271" cy="303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7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381" y="534390"/>
            <a:ext cx="3161763" cy="12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solidFill>
                <a:latin typeface="+mj-lt"/>
                <a:ea typeface="+mj-ea"/>
                <a:cs typeface="+mj-cs"/>
              </a:rPr>
              <a:t>Transcript of </a:t>
            </a:r>
            <a:r>
              <a:rPr lang="en-US" sz="2000" dirty="0" smtClean="0">
                <a:solidFill>
                  <a:schemeClr val="bg1"/>
                </a:solidFill>
                <a:latin typeface="+mj-lt"/>
                <a:ea typeface="+mj-ea"/>
                <a:cs typeface="+mj-cs"/>
              </a:rPr>
              <a:t>1911 Census</a:t>
            </a: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522704"/>
              </p:ext>
            </p:extLst>
          </p:nvPr>
        </p:nvGraphicFramePr>
        <p:xfrm>
          <a:off x="249384" y="1647949"/>
          <a:ext cx="8657110" cy="4106240"/>
        </p:xfrm>
        <a:graphic>
          <a:graphicData uri="http://schemas.openxmlformats.org/drawingml/2006/table">
            <a:tbl>
              <a:tblPr firstRow="1" bandRow="1">
                <a:tableStyleId>{5C22544A-7EE6-4342-B048-85BDC9FD1C3A}</a:tableStyleId>
              </a:tblPr>
              <a:tblGrid>
                <a:gridCol w="1235032"/>
                <a:gridCol w="1555667"/>
                <a:gridCol w="1128156"/>
                <a:gridCol w="1021278"/>
                <a:gridCol w="1472540"/>
                <a:gridCol w="2244437"/>
              </a:tblGrid>
              <a:tr h="1062365">
                <a:tc>
                  <a:txBody>
                    <a:bodyPr/>
                    <a:lstStyle/>
                    <a:p>
                      <a:r>
                        <a:rPr lang="en-GB" dirty="0" smtClean="0"/>
                        <a:t>Name</a:t>
                      </a:r>
                      <a:endParaRPr lang="en-GB" dirty="0"/>
                    </a:p>
                  </a:txBody>
                  <a:tcPr/>
                </a:tc>
                <a:tc>
                  <a:txBody>
                    <a:bodyPr/>
                    <a:lstStyle/>
                    <a:p>
                      <a:r>
                        <a:rPr lang="en-GB" dirty="0" smtClean="0"/>
                        <a:t>Relationship</a:t>
                      </a:r>
                      <a:r>
                        <a:rPr lang="en-GB" baseline="0" dirty="0" smtClean="0"/>
                        <a:t> to head of family</a:t>
                      </a:r>
                      <a:endParaRPr lang="en-GB" dirty="0"/>
                    </a:p>
                  </a:txBody>
                  <a:tcPr/>
                </a:tc>
                <a:tc>
                  <a:txBody>
                    <a:bodyPr/>
                    <a:lstStyle/>
                    <a:p>
                      <a:r>
                        <a:rPr lang="en-GB" dirty="0" smtClean="0"/>
                        <a:t>Age at last birthday</a:t>
                      </a:r>
                      <a:endParaRPr lang="en-GB" dirty="0"/>
                    </a:p>
                  </a:txBody>
                  <a:tcPr/>
                </a:tc>
                <a:tc>
                  <a:txBody>
                    <a:bodyPr/>
                    <a:lstStyle/>
                    <a:p>
                      <a:r>
                        <a:rPr lang="en-GB" dirty="0" smtClean="0"/>
                        <a:t>Marital</a:t>
                      </a:r>
                      <a:r>
                        <a:rPr lang="en-GB" baseline="0" dirty="0" smtClean="0"/>
                        <a:t> status</a:t>
                      </a:r>
                      <a:endParaRPr lang="en-GB" dirty="0"/>
                    </a:p>
                  </a:txBody>
                  <a:tcPr/>
                </a:tc>
                <a:tc>
                  <a:txBody>
                    <a:bodyPr/>
                    <a:lstStyle/>
                    <a:p>
                      <a:r>
                        <a:rPr lang="en-GB" dirty="0" smtClean="0"/>
                        <a:t>Occupation</a:t>
                      </a:r>
                      <a:endParaRPr lang="en-GB" dirty="0"/>
                    </a:p>
                  </a:txBody>
                  <a:tcPr/>
                </a:tc>
                <a:tc>
                  <a:txBody>
                    <a:bodyPr/>
                    <a:lstStyle/>
                    <a:p>
                      <a:r>
                        <a:rPr lang="en-GB" dirty="0" smtClean="0"/>
                        <a:t>Birthplace</a:t>
                      </a:r>
                      <a:endParaRPr lang="en-GB" dirty="0"/>
                    </a:p>
                  </a:txBody>
                  <a:tcPr/>
                </a:tc>
              </a:tr>
              <a:tr h="749679">
                <a:tc>
                  <a:txBody>
                    <a:bodyPr/>
                    <a:lstStyle/>
                    <a:p>
                      <a:r>
                        <a:rPr lang="en-GB" dirty="0" smtClean="0"/>
                        <a:t>William Hackett</a:t>
                      </a:r>
                      <a:endParaRPr lang="en-GB" dirty="0"/>
                    </a:p>
                  </a:txBody>
                  <a:tcPr/>
                </a:tc>
                <a:tc>
                  <a:txBody>
                    <a:bodyPr/>
                    <a:lstStyle/>
                    <a:p>
                      <a:r>
                        <a:rPr lang="en-GB" dirty="0" smtClean="0"/>
                        <a:t>Head</a:t>
                      </a:r>
                      <a:endParaRPr lang="en-GB" dirty="0"/>
                    </a:p>
                  </a:txBody>
                  <a:tcPr/>
                </a:tc>
                <a:tc>
                  <a:txBody>
                    <a:bodyPr/>
                    <a:lstStyle/>
                    <a:p>
                      <a:r>
                        <a:rPr lang="en-GB" dirty="0" smtClean="0"/>
                        <a:t>37</a:t>
                      </a:r>
                      <a:endParaRPr lang="en-GB" dirty="0"/>
                    </a:p>
                  </a:txBody>
                  <a:tcPr/>
                </a:tc>
                <a:tc>
                  <a:txBody>
                    <a:bodyPr/>
                    <a:lstStyle/>
                    <a:p>
                      <a:r>
                        <a:rPr lang="en-GB" dirty="0" smtClean="0"/>
                        <a:t>Married</a:t>
                      </a:r>
                      <a:endParaRPr lang="en-GB" dirty="0"/>
                    </a:p>
                  </a:txBody>
                  <a:tcPr/>
                </a:tc>
                <a:tc>
                  <a:txBody>
                    <a:bodyPr/>
                    <a:lstStyle/>
                    <a:p>
                      <a:r>
                        <a:rPr lang="en-GB" dirty="0" smtClean="0"/>
                        <a:t>Coal Miner</a:t>
                      </a:r>
                      <a:r>
                        <a:rPr lang="en-GB" baseline="0" dirty="0" smtClean="0"/>
                        <a:t> </a:t>
                      </a:r>
                      <a:r>
                        <a:rPr lang="en-GB" baseline="0" dirty="0" err="1" smtClean="0"/>
                        <a:t>Hewer</a:t>
                      </a:r>
                      <a:r>
                        <a:rPr lang="en-GB" baseline="0" dirty="0" smtClean="0"/>
                        <a:t> </a:t>
                      </a:r>
                      <a:endParaRPr lang="en-GB" dirty="0"/>
                    </a:p>
                  </a:txBody>
                  <a:tcPr/>
                </a:tc>
                <a:tc>
                  <a:txBody>
                    <a:bodyPr/>
                    <a:lstStyle/>
                    <a:p>
                      <a:r>
                        <a:rPr lang="en-GB" dirty="0" smtClean="0"/>
                        <a:t>Nottingham</a:t>
                      </a:r>
                      <a:endParaRPr lang="en-GB" dirty="0"/>
                    </a:p>
                  </a:txBody>
                  <a:tcPr/>
                </a:tc>
              </a:tr>
              <a:tr h="689898">
                <a:tc>
                  <a:txBody>
                    <a:bodyPr/>
                    <a:lstStyle/>
                    <a:p>
                      <a:r>
                        <a:rPr lang="en-GB" dirty="0" smtClean="0"/>
                        <a:t>Alice</a:t>
                      </a:r>
                      <a:r>
                        <a:rPr lang="en-GB" baseline="0" dirty="0" smtClean="0"/>
                        <a:t> Hackett</a:t>
                      </a:r>
                      <a:endParaRPr lang="en-GB" dirty="0"/>
                    </a:p>
                  </a:txBody>
                  <a:tcPr/>
                </a:tc>
                <a:tc>
                  <a:txBody>
                    <a:bodyPr/>
                    <a:lstStyle/>
                    <a:p>
                      <a:r>
                        <a:rPr lang="en-GB" dirty="0" smtClean="0"/>
                        <a:t>Wife</a:t>
                      </a:r>
                      <a:endParaRPr lang="en-GB" dirty="0"/>
                    </a:p>
                  </a:txBody>
                  <a:tcPr/>
                </a:tc>
                <a:tc>
                  <a:txBody>
                    <a:bodyPr/>
                    <a:lstStyle/>
                    <a:p>
                      <a:r>
                        <a:rPr lang="en-GB" dirty="0" smtClean="0"/>
                        <a:t>36</a:t>
                      </a:r>
                      <a:endParaRPr lang="en-GB" dirty="0"/>
                    </a:p>
                  </a:txBody>
                  <a:tcPr/>
                </a:tc>
                <a:tc>
                  <a:txBody>
                    <a:bodyPr/>
                    <a:lstStyle/>
                    <a:p>
                      <a:r>
                        <a:rPr lang="en-GB" dirty="0" smtClean="0"/>
                        <a:t>Married</a:t>
                      </a:r>
                      <a:endParaRPr lang="en-GB" dirty="0"/>
                    </a:p>
                  </a:txBody>
                  <a:tcPr/>
                </a:tc>
                <a:tc>
                  <a:txBody>
                    <a:bodyPr/>
                    <a:lstStyle/>
                    <a:p>
                      <a:r>
                        <a:rPr lang="en-GB" dirty="0" smtClean="0"/>
                        <a:t>-</a:t>
                      </a:r>
                      <a:endParaRPr lang="en-GB" dirty="0"/>
                    </a:p>
                  </a:txBody>
                  <a:tcPr/>
                </a:tc>
                <a:tc>
                  <a:txBody>
                    <a:bodyPr/>
                    <a:lstStyle/>
                    <a:p>
                      <a:r>
                        <a:rPr lang="en-GB" dirty="0" err="1" smtClean="0"/>
                        <a:t>Outwood</a:t>
                      </a:r>
                      <a:r>
                        <a:rPr lang="en-GB" dirty="0" smtClean="0"/>
                        <a:t>, Yorkshire</a:t>
                      </a:r>
                      <a:endParaRPr lang="en-GB" dirty="0"/>
                    </a:p>
                  </a:txBody>
                  <a:tcPr/>
                </a:tc>
              </a:tr>
              <a:tr h="689898">
                <a:tc>
                  <a:txBody>
                    <a:bodyPr/>
                    <a:lstStyle/>
                    <a:p>
                      <a:r>
                        <a:rPr lang="en-GB" dirty="0" smtClean="0"/>
                        <a:t>Arthur Hackett</a:t>
                      </a:r>
                      <a:endParaRPr lang="en-GB" dirty="0"/>
                    </a:p>
                  </a:txBody>
                  <a:tcPr/>
                </a:tc>
                <a:tc>
                  <a:txBody>
                    <a:bodyPr/>
                    <a:lstStyle/>
                    <a:p>
                      <a:r>
                        <a:rPr lang="en-GB" dirty="0" smtClean="0"/>
                        <a:t>Son</a:t>
                      </a:r>
                      <a:endParaRPr lang="en-GB" dirty="0"/>
                    </a:p>
                  </a:txBody>
                  <a:tcPr/>
                </a:tc>
                <a:tc>
                  <a:txBody>
                    <a:bodyPr/>
                    <a:lstStyle/>
                    <a:p>
                      <a:r>
                        <a:rPr lang="en-GB" dirty="0" smtClean="0"/>
                        <a:t>9</a:t>
                      </a:r>
                      <a:endParaRPr lang="en-GB" dirty="0"/>
                    </a:p>
                  </a:txBody>
                  <a:tcPr/>
                </a:tc>
                <a:tc>
                  <a:txBody>
                    <a:bodyPr/>
                    <a:lstStyle/>
                    <a:p>
                      <a:r>
                        <a:rPr lang="en-GB" dirty="0" smtClean="0"/>
                        <a:t>Single</a:t>
                      </a:r>
                      <a:endParaRPr lang="en-GB" dirty="0"/>
                    </a:p>
                  </a:txBody>
                  <a:tcPr/>
                </a:tc>
                <a:tc>
                  <a:txBody>
                    <a:bodyPr/>
                    <a:lstStyle/>
                    <a:p>
                      <a:r>
                        <a:rPr lang="en-GB" dirty="0" smtClean="0"/>
                        <a:t>-</a:t>
                      </a:r>
                      <a:endParaRPr lang="en-GB" dirty="0"/>
                    </a:p>
                  </a:txBody>
                  <a:tcPr/>
                </a:tc>
                <a:tc>
                  <a:txBody>
                    <a:bodyPr/>
                    <a:lstStyle/>
                    <a:p>
                      <a:r>
                        <a:rPr lang="en-GB" dirty="0" err="1" smtClean="0"/>
                        <a:t>Denaby</a:t>
                      </a:r>
                      <a:r>
                        <a:rPr lang="en-GB" dirty="0" smtClean="0"/>
                        <a:t>, Yorkshire</a:t>
                      </a:r>
                      <a:endParaRPr lang="en-GB" dirty="0"/>
                    </a:p>
                  </a:txBody>
                  <a:tcPr/>
                </a:tc>
              </a:tr>
              <a:tr h="689898">
                <a:tc>
                  <a:txBody>
                    <a:bodyPr/>
                    <a:lstStyle/>
                    <a:p>
                      <a:r>
                        <a:rPr lang="en-GB" dirty="0" smtClean="0"/>
                        <a:t>Mary</a:t>
                      </a:r>
                      <a:r>
                        <a:rPr lang="en-GB" baseline="0" dirty="0" smtClean="0"/>
                        <a:t> </a:t>
                      </a:r>
                      <a:r>
                        <a:rPr lang="en-GB" baseline="0" dirty="0" err="1" smtClean="0"/>
                        <a:t>Winnifred</a:t>
                      </a:r>
                      <a:r>
                        <a:rPr lang="en-GB" baseline="0" dirty="0" smtClean="0"/>
                        <a:t> Hackett</a:t>
                      </a:r>
                      <a:endParaRPr lang="en-GB" dirty="0"/>
                    </a:p>
                  </a:txBody>
                  <a:tcPr/>
                </a:tc>
                <a:tc>
                  <a:txBody>
                    <a:bodyPr/>
                    <a:lstStyle/>
                    <a:p>
                      <a:r>
                        <a:rPr lang="en-GB" dirty="0" smtClean="0"/>
                        <a:t>Daughter</a:t>
                      </a:r>
                      <a:endParaRPr lang="en-GB" dirty="0"/>
                    </a:p>
                  </a:txBody>
                  <a:tcPr/>
                </a:tc>
                <a:tc>
                  <a:txBody>
                    <a:bodyPr/>
                    <a:lstStyle/>
                    <a:p>
                      <a:r>
                        <a:rPr lang="en-GB" dirty="0" smtClean="0"/>
                        <a:t>7</a:t>
                      </a:r>
                      <a:endParaRPr lang="en-GB" dirty="0"/>
                    </a:p>
                  </a:txBody>
                  <a:tcPr/>
                </a:tc>
                <a:tc>
                  <a:txBody>
                    <a:bodyPr/>
                    <a:lstStyle/>
                    <a:p>
                      <a:r>
                        <a:rPr lang="en-GB" dirty="0" smtClean="0"/>
                        <a:t>Single</a:t>
                      </a:r>
                      <a:endParaRPr lang="en-GB" dirty="0"/>
                    </a:p>
                  </a:txBody>
                  <a:tcPr/>
                </a:tc>
                <a:tc>
                  <a:txBody>
                    <a:bodyPr/>
                    <a:lstStyle/>
                    <a:p>
                      <a:r>
                        <a:rPr lang="en-GB" dirty="0" smtClean="0"/>
                        <a:t>-</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Denaby</a:t>
                      </a:r>
                      <a:r>
                        <a:rPr lang="en-GB" dirty="0" smtClean="0"/>
                        <a:t>, Yorkshire</a:t>
                      </a:r>
                    </a:p>
                    <a:p>
                      <a:endParaRPr lang="en-GB" dirty="0"/>
                    </a:p>
                  </a:txBody>
                  <a:tcPr/>
                </a:tc>
              </a:tr>
            </a:tbl>
          </a:graphicData>
        </a:graphic>
      </p:graphicFrame>
    </p:spTree>
    <p:extLst>
      <p:ext uri="{BB962C8B-B14F-4D97-AF65-F5344CB8AC3E}">
        <p14:creationId xmlns:p14="http://schemas.microsoft.com/office/powerpoint/2010/main" val="2107038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3530" y="475012"/>
            <a:ext cx="8487355" cy="1080000"/>
          </a:xfrm>
        </p:spPr>
        <p:txBody>
          <a:bodyPr>
            <a:normAutofit/>
          </a:bodyPr>
          <a:lstStyle/>
          <a:p>
            <a:r>
              <a:rPr lang="en-GB" sz="3200" dirty="0" smtClean="0"/>
              <a:t>Extract from British Army Service record</a:t>
            </a:r>
            <a:endParaRPr lang="en-GB" sz="3200" dirty="0"/>
          </a:p>
        </p:txBody>
      </p:sp>
      <p:sp>
        <p:nvSpPr>
          <p:cNvPr id="5" name="Subtitle 2"/>
          <p:cNvSpPr txBox="1">
            <a:spLocks/>
          </p:cNvSpPr>
          <p:nvPr/>
        </p:nvSpPr>
        <p:spPr>
          <a:xfrm>
            <a:off x="72662" y="6194890"/>
            <a:ext cx="9071338" cy="1326220"/>
          </a:xfrm>
          <a:prstGeom prst="rect">
            <a:avLst/>
          </a:prstGeom>
        </p:spPr>
        <p:txBody>
          <a:bodyPr>
            <a:normAutofit/>
          </a:bodyPr>
          <a:lstStyle>
            <a:lvl1pPr marL="0" indent="0" algn="l" defTabSz="457200" rtl="0" eaLnBrk="1" latinLnBrk="0" hangingPunct="1">
              <a:lnSpc>
                <a:spcPts val="1700"/>
              </a:lnSpc>
              <a:spcBef>
                <a:spcPts val="0"/>
              </a:spcBef>
              <a:buFont typeface="Wingdings" charset="2"/>
              <a:buNone/>
              <a:defRPr sz="1300" kern="1200">
                <a:solidFill>
                  <a:srgbClr val="FFFFFF"/>
                </a:solidFill>
                <a:latin typeface="+mn-lt"/>
                <a:ea typeface="+mn-ea"/>
                <a:cs typeface="+mn-cs"/>
              </a:defRPr>
            </a:lvl1pPr>
            <a:lvl2pPr marL="180000" indent="-180000" algn="l" defTabSz="457200" rtl="0" eaLnBrk="1" latinLnBrk="0" hangingPunct="1">
              <a:lnSpc>
                <a:spcPts val="1700"/>
              </a:lnSpc>
              <a:spcBef>
                <a:spcPts val="0"/>
              </a:spcBef>
              <a:buFont typeface="Wingdings" charset="2"/>
              <a:buChar char="§"/>
              <a:defRPr sz="1300" kern="1200">
                <a:solidFill>
                  <a:srgbClr val="FFFFFF"/>
                </a:solidFill>
                <a:latin typeface="+mn-lt"/>
                <a:ea typeface="+mn-ea"/>
                <a:cs typeface="+mn-cs"/>
              </a:defRPr>
            </a:lvl2pPr>
            <a:lvl3pPr marL="360000" indent="-180000" algn="l" defTabSz="457200" rtl="0" eaLnBrk="1" latinLnBrk="0" hangingPunct="1">
              <a:lnSpc>
                <a:spcPts val="1500"/>
              </a:lnSpc>
              <a:spcBef>
                <a:spcPts val="0"/>
              </a:spcBef>
              <a:buFont typeface="Wingdings" charset="2"/>
              <a:buChar char="§"/>
              <a:defRPr sz="1300" kern="1200">
                <a:solidFill>
                  <a:srgbClr val="FFFFFF"/>
                </a:solidFill>
                <a:latin typeface="+mn-lt"/>
                <a:ea typeface="+mn-ea"/>
                <a:cs typeface="+mn-cs"/>
              </a:defRPr>
            </a:lvl3pPr>
            <a:lvl4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4pPr>
            <a:lvl5pPr marL="360000" indent="0" algn="l" defTabSz="457200" rtl="0" eaLnBrk="1" latinLnBrk="0" hangingPunct="1">
              <a:lnSpc>
                <a:spcPts val="1500"/>
              </a:lnSpc>
              <a:spcBef>
                <a:spcPts val="0"/>
              </a:spcBef>
              <a:buFont typeface="Arial"/>
              <a:buNone/>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solidFill>
                  <a:schemeClr val="bg1"/>
                </a:solidFill>
              </a:rPr>
              <a:t>© Crown Copyright Images reproduced by courtesy of The National Archives, London, England. Image uploaded for educational purposes, all rights reserved</a:t>
            </a:r>
            <a:endParaRPr lang="en-GB" sz="1600" dirty="0">
              <a:solidFill>
                <a:schemeClr val="bg1"/>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8" t="17576" r="11349" b="34571"/>
          <a:stretch/>
        </p:blipFill>
        <p:spPr bwMode="auto">
          <a:xfrm>
            <a:off x="10416" y="1721921"/>
            <a:ext cx="9133584" cy="331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905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WM_PowerPoint_LoftFW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ojection">
  <a:themeElements>
    <a:clrScheme name="Custom 3">
      <a:dk1>
        <a:srgbClr val="000000"/>
      </a:dk1>
      <a:lt1>
        <a:srgbClr val="FFFFFF"/>
      </a:lt1>
      <a:dk2>
        <a:srgbClr val="455560"/>
      </a:dk2>
      <a:lt2>
        <a:srgbClr val="FFFFFF"/>
      </a:lt2>
      <a:accent1>
        <a:srgbClr val="CC0033"/>
      </a:accent1>
      <a:accent2>
        <a:srgbClr val="01A3AF"/>
      </a:accent2>
      <a:accent3>
        <a:srgbClr val="AC924D"/>
      </a:accent3>
      <a:accent4>
        <a:srgbClr val="455560"/>
      </a:accent4>
      <a:accent5>
        <a:srgbClr val="FF9933"/>
      </a:accent5>
      <a:accent6>
        <a:srgbClr val="044E7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int">
  <a:themeElements>
    <a:clrScheme name="Custom 8">
      <a:dk1>
        <a:srgbClr val="663366"/>
      </a:dk1>
      <a:lt1>
        <a:srgbClr val="FFFFFF"/>
      </a:lt1>
      <a:dk2>
        <a:srgbClr val="455560"/>
      </a:dk2>
      <a:lt2>
        <a:srgbClr val="FFFFFF"/>
      </a:lt2>
      <a:accent1>
        <a:srgbClr val="CC0033"/>
      </a:accent1>
      <a:accent2>
        <a:srgbClr val="01A3AF"/>
      </a:accent2>
      <a:accent3>
        <a:srgbClr val="AC924D"/>
      </a:accent3>
      <a:accent4>
        <a:srgbClr val="455560"/>
      </a:accent4>
      <a:accent5>
        <a:srgbClr val="FF9933"/>
      </a:accent5>
      <a:accent6>
        <a:srgbClr val="044E7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WM_PowerPoint_LoftFWW">
  <a:themeElements>
    <a:clrScheme name="Custom 7">
      <a:dk1>
        <a:srgbClr val="000000"/>
      </a:dk1>
      <a:lt1>
        <a:srgbClr val="FFFFFF"/>
      </a:lt1>
      <a:dk2>
        <a:srgbClr val="455560"/>
      </a:dk2>
      <a:lt2>
        <a:srgbClr val="FFFFFF"/>
      </a:lt2>
      <a:accent1>
        <a:srgbClr val="CC0033"/>
      </a:accent1>
      <a:accent2>
        <a:srgbClr val="FFFFFE"/>
      </a:accent2>
      <a:accent3>
        <a:srgbClr val="AC924D"/>
      </a:accent3>
      <a:accent4>
        <a:srgbClr val="455560"/>
      </a:accent4>
      <a:accent5>
        <a:srgbClr val="FF9933"/>
      </a:accent5>
      <a:accent6>
        <a:srgbClr val="044E7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IWM_PowerPoint_LoftFWW</Template>
  <TotalTime>1828</TotalTime>
  <Words>741</Words>
  <Application>Microsoft Office PowerPoint</Application>
  <PresentationFormat>On-screen Show (4:3)</PresentationFormat>
  <Paragraphs>160</Paragraphs>
  <Slides>13</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ＭＳ Ｐゴシック</vt:lpstr>
      <vt:lpstr>Arial</vt:lpstr>
      <vt:lpstr>Calibri</vt:lpstr>
      <vt:lpstr>Wingdings</vt:lpstr>
      <vt:lpstr>IWM_PowerPoint_LoftFWW</vt:lpstr>
      <vt:lpstr>Projection</vt:lpstr>
      <vt:lpstr>Print</vt:lpstr>
      <vt:lpstr>1_IWM_PowerPoint_LoftFWW</vt:lpstr>
      <vt:lpstr>PowerPoint Presentation</vt:lpstr>
      <vt:lpstr>IWM Learning Resources:  Terms of Use</vt:lpstr>
      <vt:lpstr>PowerPoint Presentation</vt:lpstr>
      <vt:lpstr>PowerPoint Presentation</vt:lpstr>
      <vt:lpstr>Extracts from 1901 Census – Cusworth Street, Conisbrough, Yorkshire</vt:lpstr>
      <vt:lpstr>PowerPoint Presentation</vt:lpstr>
      <vt:lpstr>Extracts from 1911 Census – Herbert Street, Mexborough, Yorkshire</vt:lpstr>
      <vt:lpstr>PowerPoint Presentation</vt:lpstr>
      <vt:lpstr>Extract from British Army Service record</vt:lpstr>
      <vt:lpstr>Transcript of British Army Service record</vt:lpstr>
      <vt:lpstr>Victoria Cross Recipients register</vt:lpstr>
      <vt:lpstr>PowerPoint Presentation</vt:lpstr>
      <vt:lpstr> </vt:lpstr>
    </vt:vector>
  </TitlesOfParts>
  <Company>Imperial War Museums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29 January 2014</dc:title>
  <dc:creator>Melanie Donnelly</dc:creator>
  <cp:lastModifiedBy>Charlotte Czyzyk</cp:lastModifiedBy>
  <cp:revision>173</cp:revision>
  <dcterms:created xsi:type="dcterms:W3CDTF">2014-02-01T10:35:39Z</dcterms:created>
  <dcterms:modified xsi:type="dcterms:W3CDTF">2019-03-07T16:14:18Z</dcterms:modified>
  <cp:contentStatus/>
</cp:coreProperties>
</file>